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0" r:id="rId5"/>
    <p:sldId id="281" r:id="rId6"/>
    <p:sldId id="278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3215" autoAdjust="0"/>
  </p:normalViewPr>
  <p:slideViewPr>
    <p:cSldViewPr snapToGrid="0">
      <p:cViewPr varScale="1">
        <p:scale>
          <a:sx n="106" d="100"/>
          <a:sy n="106" d="100"/>
        </p:scale>
        <p:origin x="180" y="108"/>
      </p:cViewPr>
      <p:guideLst>
        <p:guide orient="horz" pos="792"/>
        <p:guide pos="3144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48" d="100"/>
          <a:sy n="48" d="100"/>
        </p:scale>
        <p:origin x="18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5EA0-4379-8AA4-2B190E3F11EC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EA0-4379-8AA4-2B190E3F11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очень хорошо</c:v>
                </c:pt>
                <c:pt idx="1">
                  <c:v>хорошо</c:v>
                </c:pt>
                <c:pt idx="2">
                  <c:v>безразлично</c:v>
                </c:pt>
                <c:pt idx="3">
                  <c:v>скорее недоволен</c:v>
                </c:pt>
                <c:pt idx="4">
                  <c:v>очень плохо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32.6</c:v>
                </c:pt>
                <c:pt idx="1">
                  <c:v>42.4</c:v>
                </c:pt>
                <c:pt idx="2">
                  <c:v>5.4</c:v>
                </c:pt>
                <c:pt idx="3">
                  <c:v>16.3</c:v>
                </c:pt>
                <c:pt idx="4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A0-4379-8AA4-2B190E3F1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8727-4639-A18B-3E02F19A3FC0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727-4639-A18B-3E02F19A3F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убеждают, советуют, вежливо просят</c:v>
                </c:pt>
                <c:pt idx="1">
                  <c:v>чаще в вежливой форме, иногда грубо</c:v>
                </c:pt>
                <c:pt idx="2">
                  <c:v>мне это безразлично</c:v>
                </c:pt>
                <c:pt idx="3">
                  <c:v>чаще в грубой форме, иногда вежливо</c:v>
                </c:pt>
                <c:pt idx="4">
                  <c:v>в грубой форме, унижающей достоинство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35.700000000000003</c:v>
                </c:pt>
                <c:pt idx="1">
                  <c:v>45.7</c:v>
                </c:pt>
                <c:pt idx="2">
                  <c:v>11.9</c:v>
                </c:pt>
                <c:pt idx="3">
                  <c:v>6.5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27-4639-A18B-3E02F19A3F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50532847966868"/>
          <c:y val="1.6658934815127632E-2"/>
          <c:w val="0.35349467152033132"/>
          <c:h val="0.9833410651848724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9767-4121-8D5A-633AF513A344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9767-4121-8D5A-633AF513A34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9767-4121-8D5A-633AF513A3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сильное давление</c:v>
                </c:pt>
                <c:pt idx="1">
                  <c:v>среднее</c:v>
                </c:pt>
                <c:pt idx="2">
                  <c:v>комфортное состояние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22.6</c:v>
                </c:pt>
                <c:pt idx="1">
                  <c:v>35.799999999999997</c:v>
                </c:pt>
                <c:pt idx="2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67-4121-8D5A-633AF513A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5053491120627"/>
          <c:y val="1.6658828051117888E-2"/>
          <c:w val="0.35349467152033132"/>
          <c:h val="0.9833410651848725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pPr/>
              <a:t>1/26/2024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pPr/>
              <a:t>1/26/2024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2.svg"/><Relationship Id="rId5" Type="http://schemas.openxmlformats.org/officeDocument/2006/relationships/image" Target="../media/image13.sv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 343">
            <a:extLst>
              <a:ext uri="{FF2B5EF4-FFF2-40B4-BE49-F238E27FC236}">
                <a16:creationId xmlns:a16="http://schemas.microsoft.com/office/drawing/2014/main" id="{0685D98A-CA5A-4C48-9AEB-4C1A201237A1}"/>
              </a:ext>
            </a:extLst>
          </p:cNvPr>
          <p:cNvSpPr/>
          <p:nvPr userDrawn="1"/>
        </p:nvSpPr>
        <p:spPr>
          <a:xfrm>
            <a:off x="2021206" y="4828032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4664" y="1122363"/>
            <a:ext cx="5486400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59" y="3602038"/>
            <a:ext cx="5486400" cy="1655762"/>
          </a:xfrm>
        </p:spPr>
        <p:txBody>
          <a:bodyPr>
            <a:norm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F97041-3EE3-4F17-990B-3AC264934EF0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2457970" y="1686431"/>
            <a:ext cx="1828800" cy="182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02070B-3F7D-436A-849C-FB64175E8B45}"/>
              </a:ext>
            </a:extLst>
          </p:cNvPr>
          <p:cNvSpPr/>
          <p:nvPr userDrawn="1"/>
        </p:nvSpPr>
        <p:spPr>
          <a:xfrm>
            <a:off x="0" y="6108192"/>
            <a:ext cx="2029968" cy="7498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75AAC8A-F8AB-44A3-9748-96464E9E0B6B}"/>
              </a:ext>
            </a:extLst>
          </p:cNvPr>
          <p:cNvSpPr/>
          <p:nvPr userDrawn="1"/>
        </p:nvSpPr>
        <p:spPr>
          <a:xfrm>
            <a:off x="4054172" y="4069080"/>
            <a:ext cx="2788920" cy="2788920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C3F6810-4D95-4C6E-A30A-459BAD7510FE}"/>
              </a:ext>
            </a:extLst>
          </p:cNvPr>
          <p:cNvGrpSpPr/>
          <p:nvPr userDrawn="1"/>
        </p:nvGrpSpPr>
        <p:grpSpPr>
          <a:xfrm>
            <a:off x="23853" y="2101527"/>
            <a:ext cx="1920240" cy="1920240"/>
            <a:chOff x="5361924" y="7472790"/>
            <a:chExt cx="1828800" cy="1828800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1973B3A-7185-45FB-A2E6-A7BDE6414DF3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DACFFF66-0600-406E-AF42-9FD8E8EDB397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9411687D-2631-487B-AEAB-39750C9E52B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0" name="Group 89">
                    <a:extLst>
                      <a:ext uri="{FF2B5EF4-FFF2-40B4-BE49-F238E27FC236}">
                        <a16:creationId xmlns:a16="http://schemas.microsoft.com/office/drawing/2014/main" id="{4BDDEAF6-0726-4BF4-96D7-EBA489ABF3E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F80BBFBA-D0FB-4E20-8981-F569A2A0B67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6" name="Group 85">
                        <a:extLst>
                          <a:ext uri="{FF2B5EF4-FFF2-40B4-BE49-F238E27FC236}">
                            <a16:creationId xmlns:a16="http://schemas.microsoft.com/office/drawing/2014/main" id="{6B3BCF7C-4204-4B1A-8371-96E859FC842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3" name="Group 82">
                          <a:extLst>
                            <a:ext uri="{FF2B5EF4-FFF2-40B4-BE49-F238E27FC236}">
                              <a16:creationId xmlns:a16="http://schemas.microsoft.com/office/drawing/2014/main" id="{31CF95CD-48BB-4659-870A-21584266D83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78" name="Oval 77">
                            <a:extLst>
                              <a:ext uri="{FF2B5EF4-FFF2-40B4-BE49-F238E27FC236}">
                                <a16:creationId xmlns:a16="http://schemas.microsoft.com/office/drawing/2014/main" id="{871E1954-F3FD-427D-8FFA-F2883967354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80" name="Oval 79">
                            <a:extLst>
                              <a:ext uri="{FF2B5EF4-FFF2-40B4-BE49-F238E27FC236}">
                                <a16:creationId xmlns:a16="http://schemas.microsoft.com/office/drawing/2014/main" id="{B655BD1D-8AE2-43E7-B1D4-17923D0E017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2" name="Oval 81">
                          <a:extLst>
                            <a:ext uri="{FF2B5EF4-FFF2-40B4-BE49-F238E27FC236}">
                              <a16:creationId xmlns:a16="http://schemas.microsoft.com/office/drawing/2014/main" id="{9F92C461-5E10-49F3-B4F0-F320512C075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5" name="Oval 84">
                        <a:extLst>
                          <a:ext uri="{FF2B5EF4-FFF2-40B4-BE49-F238E27FC236}">
                            <a16:creationId xmlns:a16="http://schemas.microsoft.com/office/drawing/2014/main" id="{A6D57951-375C-41E9-BF45-DFC40F8E0A1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E4A4216D-DF9B-4DD9-989C-1F4040F3F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DCCC81D-9EE7-47A8-8A4C-74B5E047A3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9985F9FD-CFFB-417E-A560-28BD7BC7EE86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A923F7B-7D75-4E04-AE62-D5B99F6457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239D2C-73EF-42E3-B73F-E69B7C27F65B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9BA1C3D-ADED-4596-8A9D-3DEC7E848945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15F2BFA-6803-42A0-A870-794B120EF574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09A173D-9FE5-446C-B59E-5D7C0A00BF6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74C3792-995F-4717-8C8B-089BBA7DE9C7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FD950B-0E2B-4905-8DE9-195E24B2ABE7}"/>
              </a:ext>
            </a:extLst>
          </p:cNvPr>
          <p:cNvSpPr/>
          <p:nvPr userDrawn="1"/>
        </p:nvSpPr>
        <p:spPr>
          <a:xfrm rot="10800000">
            <a:off x="1013527" y="2043171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 rot="5400000">
            <a:off x="2028432" y="4821048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273C520A-0126-47DA-A75B-1A38883907A2}"/>
              </a:ext>
            </a:extLst>
          </p:cNvPr>
          <p:cNvSpPr/>
          <p:nvPr userDrawn="1"/>
        </p:nvSpPr>
        <p:spPr>
          <a:xfrm>
            <a:off x="861942" y="888111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AB12487D-8BC9-4BEB-B6A7-B9DD702B2BD3}"/>
              </a:ext>
            </a:extLst>
          </p:cNvPr>
          <p:cNvSpPr/>
          <p:nvPr userDrawn="1"/>
        </p:nvSpPr>
        <p:spPr>
          <a:xfrm>
            <a:off x="0" y="4082178"/>
            <a:ext cx="2029968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7" name="Graphic 296">
            <a:extLst>
              <a:ext uri="{FF2B5EF4-FFF2-40B4-BE49-F238E27FC236}">
                <a16:creationId xmlns:a16="http://schemas.microsoft.com/office/drawing/2014/main" id="{AEE6DE36-A3C9-4D40-B471-F49B6A875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029016" y="2051944"/>
            <a:ext cx="2029968" cy="2029968"/>
          </a:xfrm>
          <a:prstGeom prst="rect">
            <a:avLst/>
          </a:prstGeom>
        </p:spPr>
      </p:pic>
      <p:pic>
        <p:nvPicPr>
          <p:cNvPr id="299" name="Graphic 298">
            <a:extLst>
              <a:ext uri="{FF2B5EF4-FFF2-40B4-BE49-F238E27FC236}">
                <a16:creationId xmlns:a16="http://schemas.microsoft.com/office/drawing/2014/main" id="{99FF86FA-8891-4235-B88B-CFCA3B57E5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078224"/>
            <a:ext cx="2029968" cy="2029968"/>
          </a:xfrm>
          <a:prstGeom prst="rect">
            <a:avLst/>
          </a:prstGeom>
        </p:spPr>
      </p:pic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ADD6DC9-9036-47C7-AAE5-8AF23CE0C81D}"/>
              </a:ext>
            </a:extLst>
          </p:cNvPr>
          <p:cNvCxnSpPr>
            <a:cxnSpLocks/>
          </p:cNvCxnSpPr>
          <p:nvPr userDrawn="1"/>
        </p:nvCxnSpPr>
        <p:spPr>
          <a:xfrm>
            <a:off x="974376" y="989441"/>
            <a:ext cx="5867327" cy="58672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08027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101822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785225-FC1B-45E9-82D0-A13EF8F061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0744" y="2203704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0F3FFA0-BD69-4D83-ABB7-496D4AF91A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5880" y="346557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49AF8CA2-03BC-4B43-978A-2B68EABFDC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5880" y="4745736"/>
            <a:ext cx="1463040" cy="7858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6833738-63D7-4DAA-92B0-C4286C4F83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89704" y="262432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EAF6FAB7-3D8F-43EF-801E-D9E6948A84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89704" y="3904488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3A498D1-E978-4C02-8712-EA7A16D153F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89704" y="5157216"/>
            <a:ext cx="6153912" cy="94183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8E4D1E-5580-4429-B822-B0ACA17BF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704025" y="2853257"/>
            <a:ext cx="2315146" cy="0"/>
          </a:xfrm>
          <a:prstGeom prst="line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28EFE5A-E7ED-42E0-B4F7-CD6FB9AC0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82733" y="2744646"/>
            <a:ext cx="217221" cy="21722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9E5560-6CE0-4494-96B0-E58711D43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17361" y="4002156"/>
            <a:ext cx="2495929" cy="1480420"/>
            <a:chOff x="1717361" y="4002156"/>
            <a:chExt cx="2495929" cy="148042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242903C-0FC5-4F7E-A59A-1B57A8012C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4110767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02427F1-9BD1-40C4-8447-54CA2F762B28}"/>
                </a:ext>
              </a:extLst>
            </p:cNvPr>
            <p:cNvSpPr/>
            <p:nvPr userDrawn="1"/>
          </p:nvSpPr>
          <p:spPr>
            <a:xfrm>
              <a:off x="3996069" y="4002156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896F91-3D1D-4BF4-B726-B6B1034E68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17361" y="5373966"/>
              <a:ext cx="2315146" cy="0"/>
            </a:xfrm>
            <a:prstGeom prst="line">
              <a:avLst/>
            </a:prstGeom>
            <a:ln w="254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AAC415-7A20-4A4D-80B1-B4AD3D514249}"/>
                </a:ext>
              </a:extLst>
            </p:cNvPr>
            <p:cNvSpPr/>
            <p:nvPr userDrawn="1"/>
          </p:nvSpPr>
          <p:spPr>
            <a:xfrm>
              <a:off x="3996069" y="5265355"/>
              <a:ext cx="217221" cy="21722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64487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3344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1896" y="2355182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0771" y="3383280"/>
            <a:ext cx="1980000" cy="36576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71870" y="3383280"/>
            <a:ext cx="1980000" cy="36576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750" y="4933275"/>
            <a:ext cx="1980000" cy="36576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FBF4C06-0880-4F64-AC8F-328C5513C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177016" y="0"/>
            <a:ext cx="1014984" cy="1014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6531B-7079-455E-BCF7-DB094C331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66800" y="3771900"/>
            <a:ext cx="10058400" cy="0"/>
          </a:xfrm>
          <a:prstGeom prst="line">
            <a:avLst/>
          </a:prstGeom>
          <a:ln w="38100" cap="sq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1F2D70-0FC3-41BD-9F38-7F41F013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54750" y="2743200"/>
            <a:ext cx="0" cy="206692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7210727-8680-449A-9AC7-094F823C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53C0381-DF18-4C74-B221-47035650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338C9D5-18F2-4E98-9B4B-F691BC24D0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00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ECFE1-9F80-4EFE-9699-3A240475E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36EA0-9B77-4A31-A56A-93DEC2F87C2C}"/>
                </a:ext>
              </a:extLst>
            </p:cNvPr>
            <p:cNvGrpSpPr/>
            <p:nvPr userDrawn="1"/>
          </p:nvGrpSpPr>
          <p:grpSpPr>
            <a:xfrm>
              <a:off x="-193623" y="458228"/>
              <a:ext cx="4229571" cy="6401869"/>
              <a:chOff x="-193623" y="458228"/>
              <a:chExt cx="4229571" cy="6401869"/>
            </a:xfrm>
          </p:grpSpPr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5ED01E4-35BF-4165-86B2-E3BDFD91DEE3}"/>
                  </a:ext>
                </a:extLst>
              </p:cNvPr>
              <p:cNvSpPr/>
              <p:nvPr userDrawn="1"/>
            </p:nvSpPr>
            <p:spPr>
              <a:xfrm rot="13508190">
                <a:off x="141725" y="458228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B7E6DD28-C71B-4484-973A-D12A27730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8902533">
                <a:off x="1574706" y="1900474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11" name="Rectangle 23">
                <a:extLst>
                  <a:ext uri="{FF2B5EF4-FFF2-40B4-BE49-F238E27FC236}">
                    <a16:creationId xmlns:a16="http://schemas.microsoft.com/office/drawing/2014/main" id="{AB403917-256D-4254-A12F-F8BD19470C42}"/>
                  </a:ext>
                </a:extLst>
              </p:cNvPr>
              <p:cNvSpPr/>
              <p:nvPr userDrawn="1"/>
            </p:nvSpPr>
            <p:spPr>
              <a:xfrm rot="18900000">
                <a:off x="1580257" y="1923515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EB06A536-5FCB-4761-9EFF-D54BE44B1F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8786">
                <a:off x="145529" y="3355869"/>
                <a:ext cx="2029968" cy="2029968"/>
              </a:xfrm>
              <a:prstGeom prst="rect">
                <a:avLst/>
              </a:prstGeom>
            </p:spPr>
          </p:pic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4213EEF-F759-4045-9F53-49C1B4ECED53}"/>
                  </a:ext>
                </a:extLst>
              </p:cNvPr>
              <p:cNvGrpSpPr/>
              <p:nvPr userDrawn="1"/>
            </p:nvGrpSpPr>
            <p:grpSpPr>
              <a:xfrm>
                <a:off x="1159403" y="5806395"/>
                <a:ext cx="2870810" cy="1000774"/>
                <a:chOff x="-13699" y="5839164"/>
                <a:chExt cx="2862790" cy="1000774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EA4D38A-6ACD-4296-B454-E5BD7EAC7990}"/>
                    </a:ext>
                  </a:extLst>
                </p:cNvPr>
                <p:cNvSpPr/>
                <p:nvPr userDrawn="1"/>
              </p:nvSpPr>
              <p:spPr>
                <a:xfrm>
                  <a:off x="-13699" y="5839164"/>
                  <a:ext cx="2862790" cy="28868"/>
                </a:xfrm>
                <a:custGeom>
                  <a:avLst/>
                  <a:gdLst>
                    <a:gd name="connsiteX0" fmla="*/ 0 w 2862790"/>
                    <a:gd name="connsiteY0" fmla="*/ 0 h 28868"/>
                    <a:gd name="connsiteX1" fmla="*/ 2862790 w 2862790"/>
                    <a:gd name="connsiteY1" fmla="*/ 0 h 28868"/>
                    <a:gd name="connsiteX2" fmla="*/ 2833921 w 2862790"/>
                    <a:gd name="connsiteY2" fmla="*/ 28868 h 28868"/>
                    <a:gd name="connsiteX3" fmla="*/ 28868 w 2862790"/>
                    <a:gd name="connsiteY3" fmla="*/ 28868 h 28868"/>
                    <a:gd name="connsiteX4" fmla="*/ 0 w 286279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62790" h="28868">
                      <a:moveTo>
                        <a:pt x="0" y="0"/>
                      </a:moveTo>
                      <a:lnTo>
                        <a:pt x="2862790" y="0"/>
                      </a:lnTo>
                      <a:lnTo>
                        <a:pt x="2833921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74E32D04-F635-443B-B642-A509F0473CB5}"/>
                    </a:ext>
                  </a:extLst>
                </p:cNvPr>
                <p:cNvSpPr/>
                <p:nvPr userDrawn="1"/>
              </p:nvSpPr>
              <p:spPr>
                <a:xfrm>
                  <a:off x="47246" y="5900109"/>
                  <a:ext cx="2740900" cy="28868"/>
                </a:xfrm>
                <a:custGeom>
                  <a:avLst/>
                  <a:gdLst>
                    <a:gd name="connsiteX0" fmla="*/ 0 w 2740900"/>
                    <a:gd name="connsiteY0" fmla="*/ 0 h 28868"/>
                    <a:gd name="connsiteX1" fmla="*/ 2740900 w 2740900"/>
                    <a:gd name="connsiteY1" fmla="*/ 0 h 28868"/>
                    <a:gd name="connsiteX2" fmla="*/ 2712032 w 2740900"/>
                    <a:gd name="connsiteY2" fmla="*/ 28868 h 28868"/>
                    <a:gd name="connsiteX3" fmla="*/ 28868 w 2740900"/>
                    <a:gd name="connsiteY3" fmla="*/ 28868 h 28868"/>
                    <a:gd name="connsiteX4" fmla="*/ 0 w 2740900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0900" h="28868">
                      <a:moveTo>
                        <a:pt x="0" y="0"/>
                      </a:moveTo>
                      <a:lnTo>
                        <a:pt x="2740900" y="0"/>
                      </a:lnTo>
                      <a:lnTo>
                        <a:pt x="2712032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95F7659-0C0B-4798-8392-E6B36B62DEA4}"/>
                    </a:ext>
                  </a:extLst>
                </p:cNvPr>
                <p:cNvSpPr/>
                <p:nvPr userDrawn="1"/>
              </p:nvSpPr>
              <p:spPr>
                <a:xfrm>
                  <a:off x="108992" y="5960251"/>
                  <a:ext cx="2619012" cy="29671"/>
                </a:xfrm>
                <a:custGeom>
                  <a:avLst/>
                  <a:gdLst>
                    <a:gd name="connsiteX0" fmla="*/ 0 w 2619012"/>
                    <a:gd name="connsiteY0" fmla="*/ 0 h 29671"/>
                    <a:gd name="connsiteX1" fmla="*/ 2619012 w 2619012"/>
                    <a:gd name="connsiteY1" fmla="*/ 0 h 29671"/>
                    <a:gd name="connsiteX2" fmla="*/ 2590143 w 2619012"/>
                    <a:gd name="connsiteY2" fmla="*/ 28868 h 29671"/>
                    <a:gd name="connsiteX3" fmla="*/ 28067 w 2619012"/>
                    <a:gd name="connsiteY3" fmla="*/ 29671 h 29671"/>
                    <a:gd name="connsiteX4" fmla="*/ 28869 w 2619012"/>
                    <a:gd name="connsiteY4" fmla="*/ 28869 h 29671"/>
                    <a:gd name="connsiteX5" fmla="*/ 0 w 2619012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619012" h="29671">
                      <a:moveTo>
                        <a:pt x="0" y="0"/>
                      </a:moveTo>
                      <a:lnTo>
                        <a:pt x="2619012" y="0"/>
                      </a:lnTo>
                      <a:lnTo>
                        <a:pt x="2590143" y="28868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ABB69ABA-A9D2-4649-A1AB-E12AA2D2C8E7}"/>
                    </a:ext>
                  </a:extLst>
                </p:cNvPr>
                <p:cNvSpPr/>
                <p:nvPr userDrawn="1"/>
              </p:nvSpPr>
              <p:spPr>
                <a:xfrm>
                  <a:off x="169937" y="6021196"/>
                  <a:ext cx="2497122" cy="29670"/>
                </a:xfrm>
                <a:custGeom>
                  <a:avLst/>
                  <a:gdLst>
                    <a:gd name="connsiteX0" fmla="*/ 0 w 2497122"/>
                    <a:gd name="connsiteY0" fmla="*/ 0 h 29670"/>
                    <a:gd name="connsiteX1" fmla="*/ 2497122 w 2497122"/>
                    <a:gd name="connsiteY1" fmla="*/ 0 h 29670"/>
                    <a:gd name="connsiteX2" fmla="*/ 2468254 w 2497122"/>
                    <a:gd name="connsiteY2" fmla="*/ 28868 h 29670"/>
                    <a:gd name="connsiteX3" fmla="*/ 28066 w 2497122"/>
                    <a:gd name="connsiteY3" fmla="*/ 29670 h 29670"/>
                    <a:gd name="connsiteX4" fmla="*/ 28868 w 2497122"/>
                    <a:gd name="connsiteY4" fmla="*/ 28868 h 29670"/>
                    <a:gd name="connsiteX5" fmla="*/ 0 w 2497122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7122" h="29670">
                      <a:moveTo>
                        <a:pt x="0" y="0"/>
                      </a:moveTo>
                      <a:lnTo>
                        <a:pt x="2497122" y="0"/>
                      </a:lnTo>
                      <a:lnTo>
                        <a:pt x="2468254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B88CE23-E34F-470C-8C56-46C08322365F}"/>
                    </a:ext>
                  </a:extLst>
                </p:cNvPr>
                <p:cNvSpPr/>
                <p:nvPr userDrawn="1"/>
              </p:nvSpPr>
              <p:spPr>
                <a:xfrm>
                  <a:off x="229279" y="6082140"/>
                  <a:ext cx="2376837" cy="28869"/>
                </a:xfrm>
                <a:custGeom>
                  <a:avLst/>
                  <a:gdLst>
                    <a:gd name="connsiteX0" fmla="*/ 0 w 2376837"/>
                    <a:gd name="connsiteY0" fmla="*/ 0 h 28869"/>
                    <a:gd name="connsiteX1" fmla="*/ 2376837 w 2376837"/>
                    <a:gd name="connsiteY1" fmla="*/ 0 h 28869"/>
                    <a:gd name="connsiteX2" fmla="*/ 2347968 w 2376837"/>
                    <a:gd name="connsiteY2" fmla="*/ 28868 h 28869"/>
                    <a:gd name="connsiteX3" fmla="*/ 28868 w 2376837"/>
                    <a:gd name="connsiteY3" fmla="*/ 28869 h 28869"/>
                    <a:gd name="connsiteX4" fmla="*/ 0 w 2376837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837" h="28869">
                      <a:moveTo>
                        <a:pt x="0" y="0"/>
                      </a:moveTo>
                      <a:lnTo>
                        <a:pt x="2376837" y="0"/>
                      </a:lnTo>
                      <a:lnTo>
                        <a:pt x="2347968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5BCEDE2-961E-42E0-AF9C-3D070C974007}"/>
                    </a:ext>
                  </a:extLst>
                </p:cNvPr>
                <p:cNvSpPr/>
                <p:nvPr userDrawn="1"/>
              </p:nvSpPr>
              <p:spPr>
                <a:xfrm>
                  <a:off x="290222" y="6143085"/>
                  <a:ext cx="2254948" cy="28868"/>
                </a:xfrm>
                <a:custGeom>
                  <a:avLst/>
                  <a:gdLst>
                    <a:gd name="connsiteX0" fmla="*/ 0 w 2254948"/>
                    <a:gd name="connsiteY0" fmla="*/ 0 h 28868"/>
                    <a:gd name="connsiteX1" fmla="*/ 2254948 w 2254948"/>
                    <a:gd name="connsiteY1" fmla="*/ 0 h 28868"/>
                    <a:gd name="connsiteX2" fmla="*/ 2226080 w 2254948"/>
                    <a:gd name="connsiteY2" fmla="*/ 28868 h 28868"/>
                    <a:gd name="connsiteX3" fmla="*/ 28868 w 2254948"/>
                    <a:gd name="connsiteY3" fmla="*/ 28868 h 28868"/>
                    <a:gd name="connsiteX4" fmla="*/ 0 w 2254948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4948" h="28868">
                      <a:moveTo>
                        <a:pt x="0" y="0"/>
                      </a:moveTo>
                      <a:lnTo>
                        <a:pt x="2254948" y="0"/>
                      </a:lnTo>
                      <a:lnTo>
                        <a:pt x="2226080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FB930397-7A2A-4C50-9EC9-7E3107D065D2}"/>
                    </a:ext>
                  </a:extLst>
                </p:cNvPr>
                <p:cNvSpPr/>
                <p:nvPr userDrawn="1"/>
              </p:nvSpPr>
              <p:spPr>
                <a:xfrm>
                  <a:off x="351970" y="6203227"/>
                  <a:ext cx="2133059" cy="29671"/>
                </a:xfrm>
                <a:custGeom>
                  <a:avLst/>
                  <a:gdLst>
                    <a:gd name="connsiteX0" fmla="*/ 2133059 w 2133059"/>
                    <a:gd name="connsiteY0" fmla="*/ 0 h 29671"/>
                    <a:gd name="connsiteX1" fmla="*/ 2104190 w 2133059"/>
                    <a:gd name="connsiteY1" fmla="*/ 28869 h 29671"/>
                    <a:gd name="connsiteX2" fmla="*/ 28066 w 2133059"/>
                    <a:gd name="connsiteY2" fmla="*/ 29671 h 29671"/>
                    <a:gd name="connsiteX3" fmla="*/ 28868 w 2133059"/>
                    <a:gd name="connsiteY3" fmla="*/ 28869 h 29671"/>
                    <a:gd name="connsiteX4" fmla="*/ 0 w 2133059"/>
                    <a:gd name="connsiteY4" fmla="*/ 1 h 29671"/>
                    <a:gd name="connsiteX5" fmla="*/ 2133059 w 2133059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33059" h="29671">
                      <a:moveTo>
                        <a:pt x="2133059" y="0"/>
                      </a:moveTo>
                      <a:lnTo>
                        <a:pt x="2104190" y="28869"/>
                      </a:lnTo>
                      <a:lnTo>
                        <a:pt x="28066" y="29671"/>
                      </a:lnTo>
                      <a:lnTo>
                        <a:pt x="28868" y="28869"/>
                      </a:lnTo>
                      <a:lnTo>
                        <a:pt x="0" y="1"/>
                      </a:lnTo>
                      <a:lnTo>
                        <a:pt x="213305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8CA98174-D81B-4241-92F9-D0D2028FFEA9}"/>
                    </a:ext>
                  </a:extLst>
                </p:cNvPr>
                <p:cNvSpPr/>
                <p:nvPr userDrawn="1"/>
              </p:nvSpPr>
              <p:spPr>
                <a:xfrm>
                  <a:off x="411310" y="6264172"/>
                  <a:ext cx="2012774" cy="28868"/>
                </a:xfrm>
                <a:custGeom>
                  <a:avLst/>
                  <a:gdLst>
                    <a:gd name="connsiteX0" fmla="*/ 0 w 2012774"/>
                    <a:gd name="connsiteY0" fmla="*/ 0 h 28868"/>
                    <a:gd name="connsiteX1" fmla="*/ 2012774 w 2012774"/>
                    <a:gd name="connsiteY1" fmla="*/ 0 h 28868"/>
                    <a:gd name="connsiteX2" fmla="*/ 1983905 w 2012774"/>
                    <a:gd name="connsiteY2" fmla="*/ 28868 h 28868"/>
                    <a:gd name="connsiteX3" fmla="*/ 28868 w 2012774"/>
                    <a:gd name="connsiteY3" fmla="*/ 28868 h 28868"/>
                    <a:gd name="connsiteX4" fmla="*/ 0 w 201277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12774" h="28868">
                      <a:moveTo>
                        <a:pt x="0" y="0"/>
                      </a:moveTo>
                      <a:lnTo>
                        <a:pt x="2012774" y="0"/>
                      </a:lnTo>
                      <a:lnTo>
                        <a:pt x="1983905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4CE4FB8-5E60-4288-B2FA-CF9316ED449F}"/>
                    </a:ext>
                  </a:extLst>
                </p:cNvPr>
                <p:cNvSpPr/>
                <p:nvPr userDrawn="1"/>
              </p:nvSpPr>
              <p:spPr>
                <a:xfrm>
                  <a:off x="472255" y="6325117"/>
                  <a:ext cx="1890884" cy="28868"/>
                </a:xfrm>
                <a:custGeom>
                  <a:avLst/>
                  <a:gdLst>
                    <a:gd name="connsiteX0" fmla="*/ 0 w 1890884"/>
                    <a:gd name="connsiteY0" fmla="*/ 0 h 28868"/>
                    <a:gd name="connsiteX1" fmla="*/ 1890884 w 1890884"/>
                    <a:gd name="connsiteY1" fmla="*/ 0 h 28868"/>
                    <a:gd name="connsiteX2" fmla="*/ 1862016 w 1890884"/>
                    <a:gd name="connsiteY2" fmla="*/ 28868 h 28868"/>
                    <a:gd name="connsiteX3" fmla="*/ 28868 w 1890884"/>
                    <a:gd name="connsiteY3" fmla="*/ 28868 h 28868"/>
                    <a:gd name="connsiteX4" fmla="*/ 0 w 1890884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0884" h="28868">
                      <a:moveTo>
                        <a:pt x="0" y="0"/>
                      </a:moveTo>
                      <a:lnTo>
                        <a:pt x="1890884" y="0"/>
                      </a:lnTo>
                      <a:lnTo>
                        <a:pt x="1862016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F69FE5C-0AF0-42F6-A721-9E2244C967AA}"/>
                    </a:ext>
                  </a:extLst>
                </p:cNvPr>
                <p:cNvSpPr/>
                <p:nvPr userDrawn="1"/>
              </p:nvSpPr>
              <p:spPr>
                <a:xfrm>
                  <a:off x="533199" y="6386061"/>
                  <a:ext cx="1768996" cy="28869"/>
                </a:xfrm>
                <a:custGeom>
                  <a:avLst/>
                  <a:gdLst>
                    <a:gd name="connsiteX0" fmla="*/ 0 w 1768996"/>
                    <a:gd name="connsiteY0" fmla="*/ 0 h 28869"/>
                    <a:gd name="connsiteX1" fmla="*/ 1768996 w 1768996"/>
                    <a:gd name="connsiteY1" fmla="*/ 0 h 28869"/>
                    <a:gd name="connsiteX2" fmla="*/ 1740128 w 1768996"/>
                    <a:gd name="connsiteY2" fmla="*/ 28868 h 28869"/>
                    <a:gd name="connsiteX3" fmla="*/ 28869 w 1768996"/>
                    <a:gd name="connsiteY3" fmla="*/ 28869 h 28869"/>
                    <a:gd name="connsiteX4" fmla="*/ 0 w 1768996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68996" h="28869">
                      <a:moveTo>
                        <a:pt x="0" y="0"/>
                      </a:moveTo>
                      <a:lnTo>
                        <a:pt x="1768996" y="0"/>
                      </a:lnTo>
                      <a:lnTo>
                        <a:pt x="1740128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E8311083-D41B-4770-B6A9-AFA83AAF2885}"/>
                    </a:ext>
                  </a:extLst>
                </p:cNvPr>
                <p:cNvSpPr/>
                <p:nvPr userDrawn="1"/>
              </p:nvSpPr>
              <p:spPr>
                <a:xfrm>
                  <a:off x="594946" y="6446204"/>
                  <a:ext cx="1647106" cy="29670"/>
                </a:xfrm>
                <a:custGeom>
                  <a:avLst/>
                  <a:gdLst>
                    <a:gd name="connsiteX0" fmla="*/ 0 w 1647106"/>
                    <a:gd name="connsiteY0" fmla="*/ 0 h 29670"/>
                    <a:gd name="connsiteX1" fmla="*/ 1647106 w 1647106"/>
                    <a:gd name="connsiteY1" fmla="*/ 0 h 29670"/>
                    <a:gd name="connsiteX2" fmla="*/ 1618238 w 1647106"/>
                    <a:gd name="connsiteY2" fmla="*/ 28868 h 29670"/>
                    <a:gd name="connsiteX3" fmla="*/ 28066 w 1647106"/>
                    <a:gd name="connsiteY3" fmla="*/ 29670 h 29670"/>
                    <a:gd name="connsiteX4" fmla="*/ 28868 w 1647106"/>
                    <a:gd name="connsiteY4" fmla="*/ 28868 h 29670"/>
                    <a:gd name="connsiteX5" fmla="*/ 0 w 1647106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47106" h="29670">
                      <a:moveTo>
                        <a:pt x="0" y="0"/>
                      </a:moveTo>
                      <a:lnTo>
                        <a:pt x="1647106" y="0"/>
                      </a:lnTo>
                      <a:lnTo>
                        <a:pt x="1618238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730A62EE-9416-445D-B0B2-018F008614B8}"/>
                    </a:ext>
                  </a:extLst>
                </p:cNvPr>
                <p:cNvSpPr/>
                <p:nvPr userDrawn="1"/>
              </p:nvSpPr>
              <p:spPr>
                <a:xfrm>
                  <a:off x="654287" y="6507148"/>
                  <a:ext cx="1526821" cy="28869"/>
                </a:xfrm>
                <a:custGeom>
                  <a:avLst/>
                  <a:gdLst>
                    <a:gd name="connsiteX0" fmla="*/ 0 w 1526821"/>
                    <a:gd name="connsiteY0" fmla="*/ 0 h 28869"/>
                    <a:gd name="connsiteX1" fmla="*/ 1526821 w 1526821"/>
                    <a:gd name="connsiteY1" fmla="*/ 0 h 28869"/>
                    <a:gd name="connsiteX2" fmla="*/ 1497952 w 1526821"/>
                    <a:gd name="connsiteY2" fmla="*/ 28868 h 28869"/>
                    <a:gd name="connsiteX3" fmla="*/ 28868 w 1526821"/>
                    <a:gd name="connsiteY3" fmla="*/ 28869 h 28869"/>
                    <a:gd name="connsiteX4" fmla="*/ 0 w 1526821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6821" h="28869">
                      <a:moveTo>
                        <a:pt x="0" y="0"/>
                      </a:moveTo>
                      <a:lnTo>
                        <a:pt x="1526821" y="0"/>
                      </a:lnTo>
                      <a:lnTo>
                        <a:pt x="1497952" y="28868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4A92E211-EBEF-4E62-97FD-46ECC42436DF}"/>
                    </a:ext>
                  </a:extLst>
                </p:cNvPr>
                <p:cNvSpPr/>
                <p:nvPr userDrawn="1"/>
              </p:nvSpPr>
              <p:spPr>
                <a:xfrm>
                  <a:off x="715231" y="6568093"/>
                  <a:ext cx="1404932" cy="28868"/>
                </a:xfrm>
                <a:custGeom>
                  <a:avLst/>
                  <a:gdLst>
                    <a:gd name="connsiteX0" fmla="*/ 0 w 1404932"/>
                    <a:gd name="connsiteY0" fmla="*/ 0 h 28868"/>
                    <a:gd name="connsiteX1" fmla="*/ 1404932 w 1404932"/>
                    <a:gd name="connsiteY1" fmla="*/ 0 h 28868"/>
                    <a:gd name="connsiteX2" fmla="*/ 1376064 w 1404932"/>
                    <a:gd name="connsiteY2" fmla="*/ 28868 h 28868"/>
                    <a:gd name="connsiteX3" fmla="*/ 28868 w 1404932"/>
                    <a:gd name="connsiteY3" fmla="*/ 28868 h 28868"/>
                    <a:gd name="connsiteX4" fmla="*/ 0 w 1404932"/>
                    <a:gd name="connsiteY4" fmla="*/ 0 h 2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4932" h="28868">
                      <a:moveTo>
                        <a:pt x="0" y="0"/>
                      </a:moveTo>
                      <a:lnTo>
                        <a:pt x="1404932" y="0"/>
                      </a:lnTo>
                      <a:lnTo>
                        <a:pt x="1376064" y="28868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CC8A63A1-564C-478A-B490-96E1C76014CC}"/>
                    </a:ext>
                  </a:extLst>
                </p:cNvPr>
                <p:cNvSpPr/>
                <p:nvPr userDrawn="1"/>
              </p:nvSpPr>
              <p:spPr>
                <a:xfrm>
                  <a:off x="776977" y="6628235"/>
                  <a:ext cx="1283044" cy="29671"/>
                </a:xfrm>
                <a:custGeom>
                  <a:avLst/>
                  <a:gdLst>
                    <a:gd name="connsiteX0" fmla="*/ 1283044 w 1283044"/>
                    <a:gd name="connsiteY0" fmla="*/ 0 h 29671"/>
                    <a:gd name="connsiteX1" fmla="*/ 1254175 w 1283044"/>
                    <a:gd name="connsiteY1" fmla="*/ 28869 h 29671"/>
                    <a:gd name="connsiteX2" fmla="*/ 28067 w 1283044"/>
                    <a:gd name="connsiteY2" fmla="*/ 29671 h 29671"/>
                    <a:gd name="connsiteX3" fmla="*/ 28869 w 1283044"/>
                    <a:gd name="connsiteY3" fmla="*/ 28869 h 29671"/>
                    <a:gd name="connsiteX4" fmla="*/ 0 w 1283044"/>
                    <a:gd name="connsiteY4" fmla="*/ 1 h 29671"/>
                    <a:gd name="connsiteX5" fmla="*/ 1283044 w 1283044"/>
                    <a:gd name="connsiteY5" fmla="*/ 0 h 29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83044" h="29671">
                      <a:moveTo>
                        <a:pt x="1283044" y="0"/>
                      </a:moveTo>
                      <a:lnTo>
                        <a:pt x="1254175" y="28869"/>
                      </a:lnTo>
                      <a:lnTo>
                        <a:pt x="28067" y="29671"/>
                      </a:lnTo>
                      <a:lnTo>
                        <a:pt x="28869" y="28869"/>
                      </a:lnTo>
                      <a:lnTo>
                        <a:pt x="0" y="1"/>
                      </a:lnTo>
                      <a:lnTo>
                        <a:pt x="128304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4162FC41-462F-4E99-AACA-F5B9C804FB14}"/>
                    </a:ext>
                  </a:extLst>
                </p:cNvPr>
                <p:cNvSpPr/>
                <p:nvPr userDrawn="1"/>
              </p:nvSpPr>
              <p:spPr>
                <a:xfrm>
                  <a:off x="837922" y="6689180"/>
                  <a:ext cx="1161154" cy="29670"/>
                </a:xfrm>
                <a:custGeom>
                  <a:avLst/>
                  <a:gdLst>
                    <a:gd name="connsiteX0" fmla="*/ 0 w 1161154"/>
                    <a:gd name="connsiteY0" fmla="*/ 0 h 29670"/>
                    <a:gd name="connsiteX1" fmla="*/ 1161154 w 1161154"/>
                    <a:gd name="connsiteY1" fmla="*/ 0 h 29670"/>
                    <a:gd name="connsiteX2" fmla="*/ 1132285 w 1161154"/>
                    <a:gd name="connsiteY2" fmla="*/ 28868 h 29670"/>
                    <a:gd name="connsiteX3" fmla="*/ 28066 w 1161154"/>
                    <a:gd name="connsiteY3" fmla="*/ 29670 h 29670"/>
                    <a:gd name="connsiteX4" fmla="*/ 28868 w 1161154"/>
                    <a:gd name="connsiteY4" fmla="*/ 28868 h 29670"/>
                    <a:gd name="connsiteX5" fmla="*/ 0 w 1161154"/>
                    <a:gd name="connsiteY5" fmla="*/ 0 h 29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61154" h="29670">
                      <a:moveTo>
                        <a:pt x="0" y="0"/>
                      </a:moveTo>
                      <a:lnTo>
                        <a:pt x="1161154" y="0"/>
                      </a:lnTo>
                      <a:lnTo>
                        <a:pt x="1132285" y="28868"/>
                      </a:lnTo>
                      <a:lnTo>
                        <a:pt x="28066" y="29670"/>
                      </a:lnTo>
                      <a:lnTo>
                        <a:pt x="28868" y="288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F9B61AC-B03D-4064-9DE6-9818F53F333C}"/>
                    </a:ext>
                  </a:extLst>
                </p:cNvPr>
                <p:cNvSpPr/>
                <p:nvPr userDrawn="1"/>
              </p:nvSpPr>
              <p:spPr>
                <a:xfrm>
                  <a:off x="897263" y="6750124"/>
                  <a:ext cx="1040868" cy="28869"/>
                </a:xfrm>
                <a:custGeom>
                  <a:avLst/>
                  <a:gdLst>
                    <a:gd name="connsiteX0" fmla="*/ 0 w 1040868"/>
                    <a:gd name="connsiteY0" fmla="*/ 0 h 28869"/>
                    <a:gd name="connsiteX1" fmla="*/ 1040868 w 1040868"/>
                    <a:gd name="connsiteY1" fmla="*/ 0 h 28869"/>
                    <a:gd name="connsiteX2" fmla="*/ 1012000 w 1040868"/>
                    <a:gd name="connsiteY2" fmla="*/ 28869 h 28869"/>
                    <a:gd name="connsiteX3" fmla="*/ 28868 w 1040868"/>
                    <a:gd name="connsiteY3" fmla="*/ 28869 h 28869"/>
                    <a:gd name="connsiteX4" fmla="*/ 0 w 1040868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0868" h="28869">
                      <a:moveTo>
                        <a:pt x="0" y="0"/>
                      </a:moveTo>
                      <a:lnTo>
                        <a:pt x="1040868" y="0"/>
                      </a:lnTo>
                      <a:lnTo>
                        <a:pt x="1012000" y="28869"/>
                      </a:lnTo>
                      <a:lnTo>
                        <a:pt x="28868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104BA00-790F-438D-AC93-117E23CF2099}"/>
                    </a:ext>
                  </a:extLst>
                </p:cNvPr>
                <p:cNvSpPr/>
                <p:nvPr userDrawn="1"/>
              </p:nvSpPr>
              <p:spPr>
                <a:xfrm>
                  <a:off x="958207" y="6811069"/>
                  <a:ext cx="918980" cy="28869"/>
                </a:xfrm>
                <a:custGeom>
                  <a:avLst/>
                  <a:gdLst>
                    <a:gd name="connsiteX0" fmla="*/ 0 w 918980"/>
                    <a:gd name="connsiteY0" fmla="*/ 0 h 28869"/>
                    <a:gd name="connsiteX1" fmla="*/ 918980 w 918980"/>
                    <a:gd name="connsiteY1" fmla="*/ 0 h 28869"/>
                    <a:gd name="connsiteX2" fmla="*/ 890112 w 918980"/>
                    <a:gd name="connsiteY2" fmla="*/ 28868 h 28869"/>
                    <a:gd name="connsiteX3" fmla="*/ 28869 w 918980"/>
                    <a:gd name="connsiteY3" fmla="*/ 28869 h 28869"/>
                    <a:gd name="connsiteX4" fmla="*/ 0 w 918980"/>
                    <a:gd name="connsiteY4" fmla="*/ 0 h 28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8980" h="28869">
                      <a:moveTo>
                        <a:pt x="0" y="0"/>
                      </a:moveTo>
                      <a:lnTo>
                        <a:pt x="918980" y="0"/>
                      </a:lnTo>
                      <a:lnTo>
                        <a:pt x="890112" y="28868"/>
                      </a:lnTo>
                      <a:lnTo>
                        <a:pt x="28869" y="288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8A3CD7-1915-41CF-9FB5-E6FEDCA8F19C}"/>
                  </a:ext>
                </a:extLst>
              </p:cNvPr>
              <p:cNvSpPr/>
              <p:nvPr userDrawn="1"/>
            </p:nvSpPr>
            <p:spPr>
              <a:xfrm>
                <a:off x="2960473" y="5801762"/>
                <a:ext cx="1075475" cy="1058335"/>
              </a:xfrm>
              <a:custGeom>
                <a:avLst/>
                <a:gdLst>
                  <a:gd name="connsiteX0" fmla="*/ 1062720 w 1062720"/>
                  <a:gd name="connsiteY0" fmla="*/ 0 h 1062720"/>
                  <a:gd name="connsiteX1" fmla="*/ 1062720 w 1062720"/>
                  <a:gd name="connsiteY1" fmla="*/ 1062720 h 1062720"/>
                  <a:gd name="connsiteX2" fmla="*/ 0 w 1062720"/>
                  <a:gd name="connsiteY2" fmla="*/ 1062720 h 1062720"/>
                  <a:gd name="connsiteX3" fmla="*/ 1062720 w 1062720"/>
                  <a:gd name="connsiteY3" fmla="*/ 0 h 106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2720" h="1062720">
                    <a:moveTo>
                      <a:pt x="1062720" y="0"/>
                    </a:moveTo>
                    <a:lnTo>
                      <a:pt x="1062720" y="1062720"/>
                    </a:lnTo>
                    <a:lnTo>
                      <a:pt x="0" y="1062720"/>
                    </a:lnTo>
                    <a:lnTo>
                      <a:pt x="1062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91DEB5-C98C-4EF8-AA57-B8F45C484FF4}"/>
                  </a:ext>
                </a:extLst>
              </p:cNvPr>
              <p:cNvSpPr/>
              <p:nvPr userDrawn="1"/>
            </p:nvSpPr>
            <p:spPr>
              <a:xfrm>
                <a:off x="-7601" y="2930958"/>
                <a:ext cx="1128311" cy="2870805"/>
              </a:xfrm>
              <a:custGeom>
                <a:avLst/>
                <a:gdLst>
                  <a:gd name="connsiteX0" fmla="*/ 1128311 w 1128311"/>
                  <a:gd name="connsiteY0" fmla="*/ 0 h 2870805"/>
                  <a:gd name="connsiteX1" fmla="*/ 1123909 w 1128311"/>
                  <a:gd name="connsiteY1" fmla="*/ 2870805 h 2870805"/>
                  <a:gd name="connsiteX2" fmla="*/ 0 w 1128311"/>
                  <a:gd name="connsiteY2" fmla="*/ 1743443 h 2870805"/>
                  <a:gd name="connsiteX3" fmla="*/ 0 w 1128311"/>
                  <a:gd name="connsiteY3" fmla="*/ 1124856 h 2870805"/>
                  <a:gd name="connsiteX4" fmla="*/ 1128311 w 1128311"/>
                  <a:gd name="connsiteY4" fmla="*/ 0 h 287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8311" h="2870805">
                    <a:moveTo>
                      <a:pt x="1128311" y="0"/>
                    </a:moveTo>
                    <a:lnTo>
                      <a:pt x="1123909" y="2870805"/>
                    </a:lnTo>
                    <a:lnTo>
                      <a:pt x="0" y="1743443"/>
                    </a:lnTo>
                    <a:lnTo>
                      <a:pt x="0" y="1124856"/>
                    </a:lnTo>
                    <a:lnTo>
                      <a:pt x="112831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6FFCF0CF-3167-4E3E-BD4A-236ACC247EC0}"/>
                  </a:ext>
                </a:extLst>
              </p:cNvPr>
              <p:cNvSpPr/>
              <p:nvPr/>
            </p:nvSpPr>
            <p:spPr>
              <a:xfrm rot="13500280">
                <a:off x="126341" y="458327"/>
                <a:ext cx="2024298" cy="2024298"/>
              </a:xfrm>
              <a:custGeom>
                <a:avLst/>
                <a:gdLst>
                  <a:gd name="connsiteX0" fmla="*/ 2024298 w 2024298"/>
                  <a:gd name="connsiteY0" fmla="*/ 2024298 h 2024298"/>
                  <a:gd name="connsiteX1" fmla="*/ 0 w 2024298"/>
                  <a:gd name="connsiteY1" fmla="*/ 0 h 2024298"/>
                  <a:gd name="connsiteX2" fmla="*/ 40826 w 2024298"/>
                  <a:gd name="connsiteY2" fmla="*/ 0 h 2024298"/>
                  <a:gd name="connsiteX3" fmla="*/ 2024298 w 2024298"/>
                  <a:gd name="connsiteY3" fmla="*/ 1983472 h 2024298"/>
                  <a:gd name="connsiteX4" fmla="*/ 2024298 w 2024298"/>
                  <a:gd name="connsiteY4" fmla="*/ 2024298 h 20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298" h="2024298">
                    <a:moveTo>
                      <a:pt x="2024298" y="202429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2024298" y="1983472"/>
                    </a:lnTo>
                    <a:lnTo>
                      <a:pt x="2024298" y="202429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AB47A61A-6E4C-49A5-A2E8-2410A107CC2A}"/>
                  </a:ext>
                </a:extLst>
              </p:cNvPr>
              <p:cNvSpPr/>
              <p:nvPr/>
            </p:nvSpPr>
            <p:spPr>
              <a:xfrm rot="13500280">
                <a:off x="108491" y="501416"/>
                <a:ext cx="1938109" cy="1938109"/>
              </a:xfrm>
              <a:custGeom>
                <a:avLst/>
                <a:gdLst>
                  <a:gd name="connsiteX0" fmla="*/ 1938109 w 1938109"/>
                  <a:gd name="connsiteY0" fmla="*/ 1938109 h 1938109"/>
                  <a:gd name="connsiteX1" fmla="*/ 0 w 1938109"/>
                  <a:gd name="connsiteY1" fmla="*/ 0 h 1938109"/>
                  <a:gd name="connsiteX2" fmla="*/ 40826 w 1938109"/>
                  <a:gd name="connsiteY2" fmla="*/ 0 h 1938109"/>
                  <a:gd name="connsiteX3" fmla="*/ 1938109 w 1938109"/>
                  <a:gd name="connsiteY3" fmla="*/ 1897283 h 1938109"/>
                  <a:gd name="connsiteX4" fmla="*/ 1938109 w 1938109"/>
                  <a:gd name="connsiteY4" fmla="*/ 1938109 h 193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8109" h="1938109">
                    <a:moveTo>
                      <a:pt x="1938109" y="193810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938109" y="1897283"/>
                    </a:lnTo>
                    <a:lnTo>
                      <a:pt x="1938109" y="193810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C8CDBA7-BF04-4719-8D66-513A71ECCAFF}"/>
                  </a:ext>
                </a:extLst>
              </p:cNvPr>
              <p:cNvSpPr/>
              <p:nvPr/>
            </p:nvSpPr>
            <p:spPr>
              <a:xfrm rot="13500280">
                <a:off x="90475" y="544906"/>
                <a:ext cx="1853055" cy="1851921"/>
              </a:xfrm>
              <a:custGeom>
                <a:avLst/>
                <a:gdLst>
                  <a:gd name="connsiteX0" fmla="*/ 1851921 w 1853055"/>
                  <a:gd name="connsiteY0" fmla="*/ 1851921 h 1851921"/>
                  <a:gd name="connsiteX1" fmla="*/ 0 w 1853055"/>
                  <a:gd name="connsiteY1" fmla="*/ 0 h 1851921"/>
                  <a:gd name="connsiteX2" fmla="*/ 40826 w 1853055"/>
                  <a:gd name="connsiteY2" fmla="*/ 0 h 1851921"/>
                  <a:gd name="connsiteX3" fmla="*/ 1853055 w 1853055"/>
                  <a:gd name="connsiteY3" fmla="*/ 1811094 h 1851921"/>
                  <a:gd name="connsiteX4" fmla="*/ 1851920 w 1853055"/>
                  <a:gd name="connsiteY4" fmla="*/ 1811094 h 1851921"/>
                  <a:gd name="connsiteX5" fmla="*/ 1851921 w 1853055"/>
                  <a:gd name="connsiteY5" fmla="*/ 1851921 h 185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3055" h="1851921">
                    <a:moveTo>
                      <a:pt x="1851921" y="1851921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853055" y="1811094"/>
                    </a:lnTo>
                    <a:lnTo>
                      <a:pt x="1851920" y="1811094"/>
                    </a:lnTo>
                    <a:lnTo>
                      <a:pt x="1851921" y="185192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9CDC826-71AB-4245-AC5F-8DC9DB2BBCE0}"/>
                  </a:ext>
                </a:extLst>
              </p:cNvPr>
              <p:cNvSpPr/>
              <p:nvPr/>
            </p:nvSpPr>
            <p:spPr>
              <a:xfrm rot="13500280">
                <a:off x="72624" y="587994"/>
                <a:ext cx="1766866" cy="1765732"/>
              </a:xfrm>
              <a:custGeom>
                <a:avLst/>
                <a:gdLst>
                  <a:gd name="connsiteX0" fmla="*/ 1765732 w 1766866"/>
                  <a:gd name="connsiteY0" fmla="*/ 1765732 h 1765732"/>
                  <a:gd name="connsiteX1" fmla="*/ 0 w 1766866"/>
                  <a:gd name="connsiteY1" fmla="*/ 0 h 1765732"/>
                  <a:gd name="connsiteX2" fmla="*/ 40826 w 1766866"/>
                  <a:gd name="connsiteY2" fmla="*/ 0 h 1765732"/>
                  <a:gd name="connsiteX3" fmla="*/ 1766866 w 1766866"/>
                  <a:gd name="connsiteY3" fmla="*/ 1724906 h 1765732"/>
                  <a:gd name="connsiteX4" fmla="*/ 1765731 w 1766866"/>
                  <a:gd name="connsiteY4" fmla="*/ 1724906 h 1765732"/>
                  <a:gd name="connsiteX5" fmla="*/ 1765732 w 1766866"/>
                  <a:gd name="connsiteY5" fmla="*/ 1765732 h 176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866" h="1765732">
                    <a:moveTo>
                      <a:pt x="1765732" y="1765732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766866" y="1724906"/>
                    </a:lnTo>
                    <a:lnTo>
                      <a:pt x="1765731" y="1724906"/>
                    </a:lnTo>
                    <a:lnTo>
                      <a:pt x="1765732" y="1765732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4DE1670F-43B8-4EA8-878C-AC3FF1921E21}"/>
                  </a:ext>
                </a:extLst>
              </p:cNvPr>
              <p:cNvSpPr/>
              <p:nvPr/>
            </p:nvSpPr>
            <p:spPr>
              <a:xfrm rot="13500280">
                <a:off x="55175" y="630117"/>
                <a:ext cx="1680678" cy="1680677"/>
              </a:xfrm>
              <a:custGeom>
                <a:avLst/>
                <a:gdLst>
                  <a:gd name="connsiteX0" fmla="*/ 1680678 w 1680678"/>
                  <a:gd name="connsiteY0" fmla="*/ 1680677 h 1680677"/>
                  <a:gd name="connsiteX1" fmla="*/ 0 w 1680678"/>
                  <a:gd name="connsiteY1" fmla="*/ 0 h 1680677"/>
                  <a:gd name="connsiteX2" fmla="*/ 40826 w 1680678"/>
                  <a:gd name="connsiteY2" fmla="*/ 0 h 1680677"/>
                  <a:gd name="connsiteX3" fmla="*/ 1680678 w 1680678"/>
                  <a:gd name="connsiteY3" fmla="*/ 1639851 h 1680677"/>
                  <a:gd name="connsiteX4" fmla="*/ 1680678 w 1680678"/>
                  <a:gd name="connsiteY4" fmla="*/ 1680677 h 168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0678" h="1680677">
                    <a:moveTo>
                      <a:pt x="1680678" y="168067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680678" y="1639851"/>
                    </a:lnTo>
                    <a:lnTo>
                      <a:pt x="1680678" y="168067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AE780ED-EF51-4AD7-A73F-01E563D0E8BC}"/>
                  </a:ext>
                </a:extLst>
              </p:cNvPr>
              <p:cNvSpPr/>
              <p:nvPr/>
            </p:nvSpPr>
            <p:spPr>
              <a:xfrm rot="13500280">
                <a:off x="37325" y="673206"/>
                <a:ext cx="1594489" cy="1594489"/>
              </a:xfrm>
              <a:custGeom>
                <a:avLst/>
                <a:gdLst>
                  <a:gd name="connsiteX0" fmla="*/ 1594489 w 1594489"/>
                  <a:gd name="connsiteY0" fmla="*/ 1594489 h 1594489"/>
                  <a:gd name="connsiteX1" fmla="*/ 0 w 1594489"/>
                  <a:gd name="connsiteY1" fmla="*/ 0 h 1594489"/>
                  <a:gd name="connsiteX2" fmla="*/ 40826 w 1594489"/>
                  <a:gd name="connsiteY2" fmla="*/ 0 h 1594489"/>
                  <a:gd name="connsiteX3" fmla="*/ 1594489 w 1594489"/>
                  <a:gd name="connsiteY3" fmla="*/ 1553663 h 1594489"/>
                  <a:gd name="connsiteX4" fmla="*/ 1594489 w 1594489"/>
                  <a:gd name="connsiteY4" fmla="*/ 1594489 h 159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4489" h="1594489">
                    <a:moveTo>
                      <a:pt x="1594489" y="1594489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94489" y="1553663"/>
                    </a:lnTo>
                    <a:lnTo>
                      <a:pt x="1594489" y="159448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E269AE3-65CE-4B86-B8B1-413783695039}"/>
                  </a:ext>
                </a:extLst>
              </p:cNvPr>
              <p:cNvSpPr/>
              <p:nvPr/>
            </p:nvSpPr>
            <p:spPr>
              <a:xfrm rot="13500280">
                <a:off x="19309" y="716696"/>
                <a:ext cx="1509435" cy="1508300"/>
              </a:xfrm>
              <a:custGeom>
                <a:avLst/>
                <a:gdLst>
                  <a:gd name="connsiteX0" fmla="*/ 1508301 w 1509435"/>
                  <a:gd name="connsiteY0" fmla="*/ 1508300 h 1508300"/>
                  <a:gd name="connsiteX1" fmla="*/ 0 w 1509435"/>
                  <a:gd name="connsiteY1" fmla="*/ 0 h 1508300"/>
                  <a:gd name="connsiteX2" fmla="*/ 40826 w 1509435"/>
                  <a:gd name="connsiteY2" fmla="*/ 0 h 1508300"/>
                  <a:gd name="connsiteX3" fmla="*/ 1509435 w 1509435"/>
                  <a:gd name="connsiteY3" fmla="*/ 1467474 h 1508300"/>
                  <a:gd name="connsiteX4" fmla="*/ 1508301 w 1509435"/>
                  <a:gd name="connsiteY4" fmla="*/ 1467474 h 1508300"/>
                  <a:gd name="connsiteX5" fmla="*/ 1508301 w 1509435"/>
                  <a:gd name="connsiteY5" fmla="*/ 1508300 h 150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435" h="1508300">
                    <a:moveTo>
                      <a:pt x="1508301" y="150830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509435" y="1467474"/>
                    </a:lnTo>
                    <a:lnTo>
                      <a:pt x="1508301" y="1467474"/>
                    </a:lnTo>
                    <a:lnTo>
                      <a:pt x="1508301" y="150830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35E0649-74BB-4271-BE7D-1F2ED094753E}"/>
                  </a:ext>
                </a:extLst>
              </p:cNvPr>
              <p:cNvSpPr/>
              <p:nvPr/>
            </p:nvSpPr>
            <p:spPr>
              <a:xfrm rot="13500280">
                <a:off x="1859" y="758817"/>
                <a:ext cx="1423246" cy="1423247"/>
              </a:xfrm>
              <a:custGeom>
                <a:avLst/>
                <a:gdLst>
                  <a:gd name="connsiteX0" fmla="*/ 1423246 w 1423246"/>
                  <a:gd name="connsiteY0" fmla="*/ 1423247 h 1423247"/>
                  <a:gd name="connsiteX1" fmla="*/ 0 w 1423246"/>
                  <a:gd name="connsiteY1" fmla="*/ 0 h 1423247"/>
                  <a:gd name="connsiteX2" fmla="*/ 40825 w 1423246"/>
                  <a:gd name="connsiteY2" fmla="*/ 0 h 1423247"/>
                  <a:gd name="connsiteX3" fmla="*/ 1423246 w 1423246"/>
                  <a:gd name="connsiteY3" fmla="*/ 1382420 h 1423247"/>
                  <a:gd name="connsiteX4" fmla="*/ 1423246 w 1423246"/>
                  <a:gd name="connsiteY4" fmla="*/ 1423247 h 1423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246" h="1423247">
                    <a:moveTo>
                      <a:pt x="1423246" y="1423247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423246" y="1382420"/>
                    </a:lnTo>
                    <a:lnTo>
                      <a:pt x="1423246" y="142324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C2D71F3-0A7A-4745-A34F-CE00E95F927C}"/>
                  </a:ext>
                </a:extLst>
              </p:cNvPr>
              <p:cNvSpPr/>
              <p:nvPr/>
            </p:nvSpPr>
            <p:spPr>
              <a:xfrm rot="13500280">
                <a:off x="-15991" y="801908"/>
                <a:ext cx="1337057" cy="1337057"/>
              </a:xfrm>
              <a:custGeom>
                <a:avLst/>
                <a:gdLst>
                  <a:gd name="connsiteX0" fmla="*/ 1337057 w 1337057"/>
                  <a:gd name="connsiteY0" fmla="*/ 1337057 h 1337057"/>
                  <a:gd name="connsiteX1" fmla="*/ 0 w 1337057"/>
                  <a:gd name="connsiteY1" fmla="*/ 0 h 1337057"/>
                  <a:gd name="connsiteX2" fmla="*/ 40826 w 1337057"/>
                  <a:gd name="connsiteY2" fmla="*/ 0 h 1337057"/>
                  <a:gd name="connsiteX3" fmla="*/ 1337057 w 1337057"/>
                  <a:gd name="connsiteY3" fmla="*/ 1296231 h 1337057"/>
                  <a:gd name="connsiteX4" fmla="*/ 1337057 w 1337057"/>
                  <a:gd name="connsiteY4" fmla="*/ 1337057 h 133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7057" h="1337057">
                    <a:moveTo>
                      <a:pt x="1337057" y="133705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1337057" y="1296231"/>
                    </a:lnTo>
                    <a:lnTo>
                      <a:pt x="1337057" y="133705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1BF2AB6-6873-4ED8-98DB-4A9398AF7324}"/>
                  </a:ext>
                </a:extLst>
              </p:cNvPr>
              <p:cNvSpPr/>
              <p:nvPr/>
            </p:nvSpPr>
            <p:spPr>
              <a:xfrm rot="13500280">
                <a:off x="-33841" y="844997"/>
                <a:ext cx="1250869" cy="1250869"/>
              </a:xfrm>
              <a:custGeom>
                <a:avLst/>
                <a:gdLst>
                  <a:gd name="connsiteX0" fmla="*/ 1250869 w 1250869"/>
                  <a:gd name="connsiteY0" fmla="*/ 1250869 h 1250869"/>
                  <a:gd name="connsiteX1" fmla="*/ 0 w 1250869"/>
                  <a:gd name="connsiteY1" fmla="*/ 0 h 1250869"/>
                  <a:gd name="connsiteX2" fmla="*/ 40825 w 1250869"/>
                  <a:gd name="connsiteY2" fmla="*/ 0 h 1250869"/>
                  <a:gd name="connsiteX3" fmla="*/ 1250869 w 1250869"/>
                  <a:gd name="connsiteY3" fmla="*/ 1210042 h 1250869"/>
                  <a:gd name="connsiteX4" fmla="*/ 1250869 w 1250869"/>
                  <a:gd name="connsiteY4" fmla="*/ 1250869 h 125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0869" h="1250869">
                    <a:moveTo>
                      <a:pt x="1250869" y="1250869"/>
                    </a:moveTo>
                    <a:lnTo>
                      <a:pt x="0" y="0"/>
                    </a:lnTo>
                    <a:lnTo>
                      <a:pt x="40825" y="0"/>
                    </a:lnTo>
                    <a:lnTo>
                      <a:pt x="1250869" y="1210042"/>
                    </a:lnTo>
                    <a:lnTo>
                      <a:pt x="1250869" y="1250869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38BEE1DC-3180-496F-B9F2-0541143A9C65}"/>
                  </a:ext>
                </a:extLst>
              </p:cNvPr>
              <p:cNvSpPr/>
              <p:nvPr/>
            </p:nvSpPr>
            <p:spPr>
              <a:xfrm rot="13500280">
                <a:off x="-51857" y="888486"/>
                <a:ext cx="1165814" cy="1164680"/>
              </a:xfrm>
              <a:custGeom>
                <a:avLst/>
                <a:gdLst>
                  <a:gd name="connsiteX0" fmla="*/ 1164680 w 1165814"/>
                  <a:gd name="connsiteY0" fmla="*/ 1164680 h 1164680"/>
                  <a:gd name="connsiteX1" fmla="*/ 0 w 1165814"/>
                  <a:gd name="connsiteY1" fmla="*/ 1 h 1164680"/>
                  <a:gd name="connsiteX2" fmla="*/ 40825 w 1165814"/>
                  <a:gd name="connsiteY2" fmla="*/ 0 h 1164680"/>
                  <a:gd name="connsiteX3" fmla="*/ 1165814 w 1165814"/>
                  <a:gd name="connsiteY3" fmla="*/ 1123854 h 1164680"/>
                  <a:gd name="connsiteX4" fmla="*/ 1164680 w 1165814"/>
                  <a:gd name="connsiteY4" fmla="*/ 1123854 h 1164680"/>
                  <a:gd name="connsiteX5" fmla="*/ 1164680 w 1165814"/>
                  <a:gd name="connsiteY5" fmla="*/ 1164680 h 1164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5814" h="1164680">
                    <a:moveTo>
                      <a:pt x="1164680" y="1164680"/>
                    </a:moveTo>
                    <a:lnTo>
                      <a:pt x="0" y="1"/>
                    </a:lnTo>
                    <a:lnTo>
                      <a:pt x="40825" y="0"/>
                    </a:lnTo>
                    <a:lnTo>
                      <a:pt x="1165814" y="1123854"/>
                    </a:lnTo>
                    <a:lnTo>
                      <a:pt x="1164680" y="1123854"/>
                    </a:lnTo>
                    <a:lnTo>
                      <a:pt x="1164680" y="116468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D39D863D-C379-4E72-B276-53F62D7E2B98}"/>
                  </a:ext>
                </a:extLst>
              </p:cNvPr>
              <p:cNvSpPr/>
              <p:nvPr/>
            </p:nvSpPr>
            <p:spPr>
              <a:xfrm rot="13500280">
                <a:off x="-69307" y="930608"/>
                <a:ext cx="1079626" cy="1079626"/>
              </a:xfrm>
              <a:custGeom>
                <a:avLst/>
                <a:gdLst>
                  <a:gd name="connsiteX0" fmla="*/ 1079626 w 1079626"/>
                  <a:gd name="connsiteY0" fmla="*/ 1079626 h 1079626"/>
                  <a:gd name="connsiteX1" fmla="*/ 0 w 1079626"/>
                  <a:gd name="connsiteY1" fmla="*/ 1 h 1079626"/>
                  <a:gd name="connsiteX2" fmla="*/ 40826 w 1079626"/>
                  <a:gd name="connsiteY2" fmla="*/ 0 h 1079626"/>
                  <a:gd name="connsiteX3" fmla="*/ 1079626 w 1079626"/>
                  <a:gd name="connsiteY3" fmla="*/ 1038800 h 1079626"/>
                  <a:gd name="connsiteX4" fmla="*/ 1079626 w 1079626"/>
                  <a:gd name="connsiteY4" fmla="*/ 1079626 h 107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9626" h="1079626">
                    <a:moveTo>
                      <a:pt x="1079626" y="1079626"/>
                    </a:moveTo>
                    <a:lnTo>
                      <a:pt x="0" y="1"/>
                    </a:lnTo>
                    <a:lnTo>
                      <a:pt x="40826" y="0"/>
                    </a:lnTo>
                    <a:lnTo>
                      <a:pt x="1079626" y="1038800"/>
                    </a:lnTo>
                    <a:lnTo>
                      <a:pt x="1079626" y="1079626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079BA6D-6450-46A6-9874-663ABFE497CE}"/>
                  </a:ext>
                </a:extLst>
              </p:cNvPr>
              <p:cNvSpPr/>
              <p:nvPr/>
            </p:nvSpPr>
            <p:spPr>
              <a:xfrm rot="13500280">
                <a:off x="-87157" y="973697"/>
                <a:ext cx="993437" cy="993438"/>
              </a:xfrm>
              <a:custGeom>
                <a:avLst/>
                <a:gdLst>
                  <a:gd name="connsiteX0" fmla="*/ 993437 w 993437"/>
                  <a:gd name="connsiteY0" fmla="*/ 993438 h 993438"/>
                  <a:gd name="connsiteX1" fmla="*/ 0 w 993437"/>
                  <a:gd name="connsiteY1" fmla="*/ 0 h 993438"/>
                  <a:gd name="connsiteX2" fmla="*/ 40825 w 993437"/>
                  <a:gd name="connsiteY2" fmla="*/ 1 h 993438"/>
                  <a:gd name="connsiteX3" fmla="*/ 993437 w 993437"/>
                  <a:gd name="connsiteY3" fmla="*/ 952612 h 993438"/>
                  <a:gd name="connsiteX4" fmla="*/ 993437 w 993437"/>
                  <a:gd name="connsiteY4" fmla="*/ 993438 h 9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437" h="993438">
                    <a:moveTo>
                      <a:pt x="993437" y="993438"/>
                    </a:moveTo>
                    <a:lnTo>
                      <a:pt x="0" y="0"/>
                    </a:lnTo>
                    <a:lnTo>
                      <a:pt x="40825" y="1"/>
                    </a:lnTo>
                    <a:lnTo>
                      <a:pt x="993437" y="952612"/>
                    </a:lnTo>
                    <a:lnTo>
                      <a:pt x="993437" y="99343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4CFFBA8-B565-42FA-9C0D-4FC6525B06C1}"/>
                  </a:ext>
                </a:extLst>
              </p:cNvPr>
              <p:cNvSpPr/>
              <p:nvPr/>
            </p:nvSpPr>
            <p:spPr>
              <a:xfrm rot="13500280">
                <a:off x="-105173" y="1017188"/>
                <a:ext cx="908383" cy="907248"/>
              </a:xfrm>
              <a:custGeom>
                <a:avLst/>
                <a:gdLst>
                  <a:gd name="connsiteX0" fmla="*/ 907249 w 908383"/>
                  <a:gd name="connsiteY0" fmla="*/ 907248 h 907248"/>
                  <a:gd name="connsiteX1" fmla="*/ 0 w 908383"/>
                  <a:gd name="connsiteY1" fmla="*/ 0 h 907248"/>
                  <a:gd name="connsiteX2" fmla="*/ 40827 w 908383"/>
                  <a:gd name="connsiteY2" fmla="*/ 0 h 907248"/>
                  <a:gd name="connsiteX3" fmla="*/ 908383 w 908383"/>
                  <a:gd name="connsiteY3" fmla="*/ 866422 h 907248"/>
                  <a:gd name="connsiteX4" fmla="*/ 907249 w 908383"/>
                  <a:gd name="connsiteY4" fmla="*/ 866422 h 907248"/>
                  <a:gd name="connsiteX5" fmla="*/ 907249 w 908383"/>
                  <a:gd name="connsiteY5" fmla="*/ 907248 h 90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8383" h="907248">
                    <a:moveTo>
                      <a:pt x="907249" y="907248"/>
                    </a:moveTo>
                    <a:lnTo>
                      <a:pt x="0" y="0"/>
                    </a:lnTo>
                    <a:lnTo>
                      <a:pt x="40827" y="0"/>
                    </a:lnTo>
                    <a:lnTo>
                      <a:pt x="908383" y="866422"/>
                    </a:lnTo>
                    <a:lnTo>
                      <a:pt x="907249" y="866422"/>
                    </a:lnTo>
                    <a:lnTo>
                      <a:pt x="907249" y="90724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8016DB4-3354-4E78-B07E-1D722297B864}"/>
                  </a:ext>
                </a:extLst>
              </p:cNvPr>
              <p:cNvSpPr/>
              <p:nvPr/>
            </p:nvSpPr>
            <p:spPr>
              <a:xfrm rot="13500280">
                <a:off x="-123024" y="1060277"/>
                <a:ext cx="822195" cy="821061"/>
              </a:xfrm>
              <a:custGeom>
                <a:avLst/>
                <a:gdLst>
                  <a:gd name="connsiteX0" fmla="*/ 821060 w 822195"/>
                  <a:gd name="connsiteY0" fmla="*/ 821061 h 821061"/>
                  <a:gd name="connsiteX1" fmla="*/ 0 w 822195"/>
                  <a:gd name="connsiteY1" fmla="*/ 0 h 821061"/>
                  <a:gd name="connsiteX2" fmla="*/ 40826 w 822195"/>
                  <a:gd name="connsiteY2" fmla="*/ 1 h 821061"/>
                  <a:gd name="connsiteX3" fmla="*/ 822195 w 822195"/>
                  <a:gd name="connsiteY3" fmla="*/ 780235 h 821061"/>
                  <a:gd name="connsiteX4" fmla="*/ 821060 w 822195"/>
                  <a:gd name="connsiteY4" fmla="*/ 780235 h 821061"/>
                  <a:gd name="connsiteX5" fmla="*/ 821060 w 822195"/>
                  <a:gd name="connsiteY5" fmla="*/ 821061 h 82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2195" h="821061">
                    <a:moveTo>
                      <a:pt x="821060" y="821061"/>
                    </a:moveTo>
                    <a:lnTo>
                      <a:pt x="0" y="0"/>
                    </a:lnTo>
                    <a:lnTo>
                      <a:pt x="40826" y="1"/>
                    </a:lnTo>
                    <a:lnTo>
                      <a:pt x="822195" y="780235"/>
                    </a:lnTo>
                    <a:lnTo>
                      <a:pt x="821060" y="780235"/>
                    </a:lnTo>
                    <a:lnTo>
                      <a:pt x="821060" y="821061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CB1EA35-0D05-4F13-871D-0CAB5CECD44A}"/>
                  </a:ext>
                </a:extLst>
              </p:cNvPr>
              <p:cNvSpPr/>
              <p:nvPr/>
            </p:nvSpPr>
            <p:spPr>
              <a:xfrm rot="13500280">
                <a:off x="-140475" y="1102398"/>
                <a:ext cx="736006" cy="736005"/>
              </a:xfrm>
              <a:custGeom>
                <a:avLst/>
                <a:gdLst>
                  <a:gd name="connsiteX0" fmla="*/ 736005 w 736006"/>
                  <a:gd name="connsiteY0" fmla="*/ 736005 h 736005"/>
                  <a:gd name="connsiteX1" fmla="*/ 0 w 736006"/>
                  <a:gd name="connsiteY1" fmla="*/ 0 h 736005"/>
                  <a:gd name="connsiteX2" fmla="*/ 40826 w 736006"/>
                  <a:gd name="connsiteY2" fmla="*/ 0 h 736005"/>
                  <a:gd name="connsiteX3" fmla="*/ 736006 w 736006"/>
                  <a:gd name="connsiteY3" fmla="*/ 695179 h 736005"/>
                  <a:gd name="connsiteX4" fmla="*/ 736005 w 736006"/>
                  <a:gd name="connsiteY4" fmla="*/ 736005 h 736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6006" h="736005">
                    <a:moveTo>
                      <a:pt x="736005" y="736005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736006" y="695179"/>
                    </a:lnTo>
                    <a:lnTo>
                      <a:pt x="736005" y="736005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7F84AF5-3C7F-4D42-92A9-CCA3CDB8EB55}"/>
                  </a:ext>
                </a:extLst>
              </p:cNvPr>
              <p:cNvSpPr/>
              <p:nvPr/>
            </p:nvSpPr>
            <p:spPr>
              <a:xfrm rot="13500280">
                <a:off x="-158323" y="1145488"/>
                <a:ext cx="649817" cy="649817"/>
              </a:xfrm>
              <a:custGeom>
                <a:avLst/>
                <a:gdLst>
                  <a:gd name="connsiteX0" fmla="*/ 649817 w 649817"/>
                  <a:gd name="connsiteY0" fmla="*/ 649817 h 649817"/>
                  <a:gd name="connsiteX1" fmla="*/ 0 w 649817"/>
                  <a:gd name="connsiteY1" fmla="*/ 0 h 649817"/>
                  <a:gd name="connsiteX2" fmla="*/ 40826 w 649817"/>
                  <a:gd name="connsiteY2" fmla="*/ 0 h 649817"/>
                  <a:gd name="connsiteX3" fmla="*/ 649817 w 649817"/>
                  <a:gd name="connsiteY3" fmla="*/ 608990 h 649817"/>
                  <a:gd name="connsiteX4" fmla="*/ 649817 w 649817"/>
                  <a:gd name="connsiteY4" fmla="*/ 649817 h 64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817" h="649817">
                    <a:moveTo>
                      <a:pt x="649817" y="649817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649817" y="608990"/>
                    </a:lnTo>
                    <a:lnTo>
                      <a:pt x="649817" y="649817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FA8E90CE-90F4-42ED-AAAF-0F139BE4E3D5}"/>
                  </a:ext>
                </a:extLst>
              </p:cNvPr>
              <p:cNvSpPr/>
              <p:nvPr/>
            </p:nvSpPr>
            <p:spPr>
              <a:xfrm rot="13500280">
                <a:off x="-176338" y="1188978"/>
                <a:ext cx="564761" cy="563628"/>
              </a:xfrm>
              <a:custGeom>
                <a:avLst/>
                <a:gdLst>
                  <a:gd name="connsiteX0" fmla="*/ 563628 w 564761"/>
                  <a:gd name="connsiteY0" fmla="*/ 563628 h 563628"/>
                  <a:gd name="connsiteX1" fmla="*/ 0 w 564761"/>
                  <a:gd name="connsiteY1" fmla="*/ 0 h 563628"/>
                  <a:gd name="connsiteX2" fmla="*/ 40826 w 564761"/>
                  <a:gd name="connsiteY2" fmla="*/ 0 h 563628"/>
                  <a:gd name="connsiteX3" fmla="*/ 564761 w 564761"/>
                  <a:gd name="connsiteY3" fmla="*/ 522802 h 563628"/>
                  <a:gd name="connsiteX4" fmla="*/ 563629 w 564761"/>
                  <a:gd name="connsiteY4" fmla="*/ 522802 h 563628"/>
                  <a:gd name="connsiteX5" fmla="*/ 563628 w 564761"/>
                  <a:gd name="connsiteY5" fmla="*/ 563628 h 56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64761" h="563628">
                    <a:moveTo>
                      <a:pt x="563628" y="563628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564761" y="522802"/>
                    </a:lnTo>
                    <a:lnTo>
                      <a:pt x="563629" y="522802"/>
                    </a:lnTo>
                    <a:lnTo>
                      <a:pt x="563628" y="563628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C1C105E-FE0D-4A36-AE5B-BBA110F6EE53}"/>
                  </a:ext>
                </a:extLst>
              </p:cNvPr>
              <p:cNvSpPr/>
              <p:nvPr userDrawn="1"/>
            </p:nvSpPr>
            <p:spPr>
              <a:xfrm rot="13500280">
                <a:off x="-194190" y="1232066"/>
                <a:ext cx="478574" cy="477440"/>
              </a:xfrm>
              <a:custGeom>
                <a:avLst/>
                <a:gdLst>
                  <a:gd name="connsiteX0" fmla="*/ 478574 w 478574"/>
                  <a:gd name="connsiteY0" fmla="*/ 477440 h 477440"/>
                  <a:gd name="connsiteX1" fmla="*/ 0 w 478574"/>
                  <a:gd name="connsiteY1" fmla="*/ 0 h 477440"/>
                  <a:gd name="connsiteX2" fmla="*/ 40826 w 478574"/>
                  <a:gd name="connsiteY2" fmla="*/ 0 h 477440"/>
                  <a:gd name="connsiteX3" fmla="*/ 478573 w 478574"/>
                  <a:gd name="connsiteY3" fmla="*/ 437747 h 477440"/>
                  <a:gd name="connsiteX4" fmla="*/ 478574 w 478574"/>
                  <a:gd name="connsiteY4" fmla="*/ 477440 h 47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574" h="477440">
                    <a:moveTo>
                      <a:pt x="478574" y="477440"/>
                    </a:moveTo>
                    <a:lnTo>
                      <a:pt x="0" y="0"/>
                    </a:lnTo>
                    <a:lnTo>
                      <a:pt x="40826" y="0"/>
                    </a:lnTo>
                    <a:lnTo>
                      <a:pt x="478573" y="437747"/>
                    </a:lnTo>
                    <a:lnTo>
                      <a:pt x="478574" y="477440"/>
                    </a:lnTo>
                    <a:close/>
                  </a:path>
                </a:pathLst>
              </a:custGeom>
              <a:solidFill>
                <a:schemeClr val="tx2"/>
              </a:solidFill>
              <a:ln w="11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EE07693-1822-40D4-88A4-0F663C787D7E}"/>
                  </a:ext>
                </a:extLst>
              </p:cNvPr>
              <p:cNvSpPr/>
              <p:nvPr userDrawn="1"/>
            </p:nvSpPr>
            <p:spPr>
              <a:xfrm>
                <a:off x="2202360" y="6829131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AD282910-ECE9-4B26-9656-AD1D41D44AC8}"/>
                  </a:ext>
                </a:extLst>
              </p:cNvPr>
              <p:cNvSpPr/>
              <p:nvPr userDrawn="1"/>
            </p:nvSpPr>
            <p:spPr>
              <a:xfrm>
                <a:off x="1089323" y="5806086"/>
                <a:ext cx="30139" cy="1051915"/>
              </a:xfrm>
              <a:custGeom>
                <a:avLst/>
                <a:gdLst>
                  <a:gd name="connsiteX0" fmla="*/ 28833 w 30139"/>
                  <a:gd name="connsiteY0" fmla="*/ 0 h 1051915"/>
                  <a:gd name="connsiteX1" fmla="*/ 30139 w 30139"/>
                  <a:gd name="connsiteY1" fmla="*/ 1051915 h 1051915"/>
                  <a:gd name="connsiteX2" fmla="*/ 1271 w 30139"/>
                  <a:gd name="connsiteY2" fmla="*/ 1051915 h 1051915"/>
                  <a:gd name="connsiteX3" fmla="*/ 0 w 30139"/>
                  <a:gd name="connsiteY3" fmla="*/ 28904 h 1051915"/>
                  <a:gd name="connsiteX4" fmla="*/ 28833 w 30139"/>
                  <a:gd name="connsiteY4" fmla="*/ 0 h 105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39" h="1051915">
                    <a:moveTo>
                      <a:pt x="28833" y="0"/>
                    </a:moveTo>
                    <a:lnTo>
                      <a:pt x="30139" y="1051915"/>
                    </a:lnTo>
                    <a:lnTo>
                      <a:pt x="1271" y="1051915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C7A453C-4565-4652-9781-F1488009734C}"/>
                  </a:ext>
                </a:extLst>
              </p:cNvPr>
              <p:cNvSpPr/>
              <p:nvPr userDrawn="1"/>
            </p:nvSpPr>
            <p:spPr>
              <a:xfrm>
                <a:off x="1028453" y="5867106"/>
                <a:ext cx="30064" cy="990894"/>
              </a:xfrm>
              <a:custGeom>
                <a:avLst/>
                <a:gdLst>
                  <a:gd name="connsiteX0" fmla="*/ 28833 w 30064"/>
                  <a:gd name="connsiteY0" fmla="*/ 0 h 990894"/>
                  <a:gd name="connsiteX1" fmla="*/ 30064 w 30064"/>
                  <a:gd name="connsiteY1" fmla="*/ 990894 h 990894"/>
                  <a:gd name="connsiteX2" fmla="*/ 1195 w 30064"/>
                  <a:gd name="connsiteY2" fmla="*/ 990894 h 990894"/>
                  <a:gd name="connsiteX3" fmla="*/ 0 w 30064"/>
                  <a:gd name="connsiteY3" fmla="*/ 28904 h 990894"/>
                  <a:gd name="connsiteX4" fmla="*/ 28833 w 30064"/>
                  <a:gd name="connsiteY4" fmla="*/ 0 h 990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64" h="990894">
                    <a:moveTo>
                      <a:pt x="28833" y="0"/>
                    </a:moveTo>
                    <a:lnTo>
                      <a:pt x="30064" y="990894"/>
                    </a:lnTo>
                    <a:lnTo>
                      <a:pt x="1195" y="990894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E479407-B0BB-45F1-A93D-05ED5B41F316}"/>
                  </a:ext>
                </a:extLst>
              </p:cNvPr>
              <p:cNvSpPr/>
              <p:nvPr userDrawn="1"/>
            </p:nvSpPr>
            <p:spPr>
              <a:xfrm>
                <a:off x="967584" y="5928926"/>
                <a:ext cx="30790" cy="929074"/>
              </a:xfrm>
              <a:custGeom>
                <a:avLst/>
                <a:gdLst>
                  <a:gd name="connsiteX0" fmla="*/ 29636 w 30790"/>
                  <a:gd name="connsiteY0" fmla="*/ 0 h 929074"/>
                  <a:gd name="connsiteX1" fmla="*/ 30790 w 30790"/>
                  <a:gd name="connsiteY1" fmla="*/ 929074 h 929074"/>
                  <a:gd name="connsiteX2" fmla="*/ 1401 w 30790"/>
                  <a:gd name="connsiteY2" fmla="*/ 929074 h 929074"/>
                  <a:gd name="connsiteX3" fmla="*/ 0 w 30790"/>
                  <a:gd name="connsiteY3" fmla="*/ 28104 h 929074"/>
                  <a:gd name="connsiteX4" fmla="*/ 803 w 30790"/>
                  <a:gd name="connsiteY4" fmla="*/ 28905 h 929074"/>
                  <a:gd name="connsiteX5" fmla="*/ 29636 w 30790"/>
                  <a:gd name="connsiteY5" fmla="*/ 0 h 929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90" h="929074">
                    <a:moveTo>
                      <a:pt x="29636" y="0"/>
                    </a:moveTo>
                    <a:lnTo>
                      <a:pt x="30790" y="929074"/>
                    </a:lnTo>
                    <a:lnTo>
                      <a:pt x="1401" y="929074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271515D-B4B7-4502-B24F-DC5480444ED0}"/>
                  </a:ext>
                </a:extLst>
              </p:cNvPr>
              <p:cNvSpPr/>
              <p:nvPr userDrawn="1"/>
            </p:nvSpPr>
            <p:spPr>
              <a:xfrm>
                <a:off x="906717" y="5989948"/>
                <a:ext cx="30713" cy="868053"/>
              </a:xfrm>
              <a:custGeom>
                <a:avLst/>
                <a:gdLst>
                  <a:gd name="connsiteX0" fmla="*/ 29635 w 30713"/>
                  <a:gd name="connsiteY0" fmla="*/ 0 h 868053"/>
                  <a:gd name="connsiteX1" fmla="*/ 30713 w 30713"/>
                  <a:gd name="connsiteY1" fmla="*/ 868053 h 868053"/>
                  <a:gd name="connsiteX2" fmla="*/ 1319 w 30713"/>
                  <a:gd name="connsiteY2" fmla="*/ 868053 h 868053"/>
                  <a:gd name="connsiteX3" fmla="*/ 0 w 30713"/>
                  <a:gd name="connsiteY3" fmla="*/ 28103 h 868053"/>
                  <a:gd name="connsiteX4" fmla="*/ 802 w 30713"/>
                  <a:gd name="connsiteY4" fmla="*/ 28904 h 868053"/>
                  <a:gd name="connsiteX5" fmla="*/ 29635 w 30713"/>
                  <a:gd name="connsiteY5" fmla="*/ 0 h 868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13" h="868053">
                    <a:moveTo>
                      <a:pt x="29635" y="0"/>
                    </a:moveTo>
                    <a:lnTo>
                      <a:pt x="30713" y="868053"/>
                    </a:lnTo>
                    <a:lnTo>
                      <a:pt x="1319" y="868053"/>
                    </a:lnTo>
                    <a:lnTo>
                      <a:pt x="0" y="28103"/>
                    </a:lnTo>
                    <a:lnTo>
                      <a:pt x="802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DB364732-EC14-4416-964A-13F3D77CDBBD}"/>
                  </a:ext>
                </a:extLst>
              </p:cNvPr>
              <p:cNvSpPr/>
              <p:nvPr userDrawn="1"/>
            </p:nvSpPr>
            <p:spPr>
              <a:xfrm>
                <a:off x="846647" y="6049364"/>
                <a:ext cx="29838" cy="808636"/>
              </a:xfrm>
              <a:custGeom>
                <a:avLst/>
                <a:gdLst>
                  <a:gd name="connsiteX0" fmla="*/ 28833 w 29838"/>
                  <a:gd name="connsiteY0" fmla="*/ 0 h 808636"/>
                  <a:gd name="connsiteX1" fmla="*/ 29838 w 29838"/>
                  <a:gd name="connsiteY1" fmla="*/ 808636 h 808636"/>
                  <a:gd name="connsiteX2" fmla="*/ 969 w 29838"/>
                  <a:gd name="connsiteY2" fmla="*/ 808636 h 808636"/>
                  <a:gd name="connsiteX3" fmla="*/ 0 w 29838"/>
                  <a:gd name="connsiteY3" fmla="*/ 28904 h 808636"/>
                  <a:gd name="connsiteX4" fmla="*/ 28833 w 29838"/>
                  <a:gd name="connsiteY4" fmla="*/ 0 h 808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38" h="808636">
                    <a:moveTo>
                      <a:pt x="28833" y="0"/>
                    </a:moveTo>
                    <a:lnTo>
                      <a:pt x="29838" y="808636"/>
                    </a:lnTo>
                    <a:lnTo>
                      <a:pt x="969" y="808636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19347B5-2692-4514-B67B-159C25FA4940}"/>
                  </a:ext>
                </a:extLst>
              </p:cNvPr>
              <p:cNvSpPr/>
              <p:nvPr userDrawn="1"/>
            </p:nvSpPr>
            <p:spPr>
              <a:xfrm>
                <a:off x="785780" y="6110384"/>
                <a:ext cx="29761" cy="747617"/>
              </a:xfrm>
              <a:custGeom>
                <a:avLst/>
                <a:gdLst>
                  <a:gd name="connsiteX0" fmla="*/ 28832 w 29761"/>
                  <a:gd name="connsiteY0" fmla="*/ 0 h 747617"/>
                  <a:gd name="connsiteX1" fmla="*/ 29761 w 29761"/>
                  <a:gd name="connsiteY1" fmla="*/ 747617 h 747617"/>
                  <a:gd name="connsiteX2" fmla="*/ 893 w 29761"/>
                  <a:gd name="connsiteY2" fmla="*/ 747617 h 747617"/>
                  <a:gd name="connsiteX3" fmla="*/ 0 w 29761"/>
                  <a:gd name="connsiteY3" fmla="*/ 28905 h 747617"/>
                  <a:gd name="connsiteX4" fmla="*/ 28832 w 29761"/>
                  <a:gd name="connsiteY4" fmla="*/ 0 h 747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61" h="747617">
                    <a:moveTo>
                      <a:pt x="28832" y="0"/>
                    </a:moveTo>
                    <a:lnTo>
                      <a:pt x="29761" y="747617"/>
                    </a:lnTo>
                    <a:lnTo>
                      <a:pt x="893" y="747617"/>
                    </a:lnTo>
                    <a:lnTo>
                      <a:pt x="0" y="28905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E1746638-BCA2-4B8F-A315-9514E1973CDD}"/>
                  </a:ext>
                </a:extLst>
              </p:cNvPr>
              <p:cNvSpPr/>
              <p:nvPr userDrawn="1"/>
            </p:nvSpPr>
            <p:spPr>
              <a:xfrm>
                <a:off x="724911" y="6172206"/>
                <a:ext cx="30487" cy="685795"/>
              </a:xfrm>
              <a:custGeom>
                <a:avLst/>
                <a:gdLst>
                  <a:gd name="connsiteX0" fmla="*/ 29635 w 30487"/>
                  <a:gd name="connsiteY0" fmla="*/ 0 h 685795"/>
                  <a:gd name="connsiteX1" fmla="*/ 30487 w 30487"/>
                  <a:gd name="connsiteY1" fmla="*/ 685795 h 685795"/>
                  <a:gd name="connsiteX2" fmla="*/ 1071 w 30487"/>
                  <a:gd name="connsiteY2" fmla="*/ 685795 h 685795"/>
                  <a:gd name="connsiteX3" fmla="*/ 0 w 30487"/>
                  <a:gd name="connsiteY3" fmla="*/ 28103 h 685795"/>
                  <a:gd name="connsiteX4" fmla="*/ 803 w 30487"/>
                  <a:gd name="connsiteY4" fmla="*/ 28904 h 685795"/>
                  <a:gd name="connsiteX5" fmla="*/ 29635 w 30487"/>
                  <a:gd name="connsiteY5" fmla="*/ 0 h 68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7" h="685795">
                    <a:moveTo>
                      <a:pt x="29635" y="0"/>
                    </a:moveTo>
                    <a:lnTo>
                      <a:pt x="30487" y="685795"/>
                    </a:lnTo>
                    <a:lnTo>
                      <a:pt x="1071" y="685795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F56D6B-560F-4123-9E05-11ACF383DF87}"/>
                  </a:ext>
                </a:extLst>
              </p:cNvPr>
              <p:cNvSpPr/>
              <p:nvPr userDrawn="1"/>
            </p:nvSpPr>
            <p:spPr>
              <a:xfrm>
                <a:off x="664843" y="6231622"/>
                <a:ext cx="29611" cy="626379"/>
              </a:xfrm>
              <a:custGeom>
                <a:avLst/>
                <a:gdLst>
                  <a:gd name="connsiteX0" fmla="*/ 28833 w 29611"/>
                  <a:gd name="connsiteY0" fmla="*/ 0 h 626379"/>
                  <a:gd name="connsiteX1" fmla="*/ 29611 w 29611"/>
                  <a:gd name="connsiteY1" fmla="*/ 626379 h 626379"/>
                  <a:gd name="connsiteX2" fmla="*/ 742 w 29611"/>
                  <a:gd name="connsiteY2" fmla="*/ 626379 h 626379"/>
                  <a:gd name="connsiteX3" fmla="*/ 0 w 29611"/>
                  <a:gd name="connsiteY3" fmla="*/ 28904 h 626379"/>
                  <a:gd name="connsiteX4" fmla="*/ 28833 w 29611"/>
                  <a:gd name="connsiteY4" fmla="*/ 0 h 626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11" h="626379">
                    <a:moveTo>
                      <a:pt x="28833" y="0"/>
                    </a:moveTo>
                    <a:lnTo>
                      <a:pt x="29611" y="626379"/>
                    </a:lnTo>
                    <a:lnTo>
                      <a:pt x="742" y="62637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FD3A4D4-C05F-4057-8408-6FF0887E068F}"/>
                  </a:ext>
                </a:extLst>
              </p:cNvPr>
              <p:cNvSpPr/>
              <p:nvPr userDrawn="1"/>
            </p:nvSpPr>
            <p:spPr>
              <a:xfrm>
                <a:off x="603974" y="6292642"/>
                <a:ext cx="29535" cy="565359"/>
              </a:xfrm>
              <a:custGeom>
                <a:avLst/>
                <a:gdLst>
                  <a:gd name="connsiteX0" fmla="*/ 28833 w 29535"/>
                  <a:gd name="connsiteY0" fmla="*/ 0 h 565359"/>
                  <a:gd name="connsiteX1" fmla="*/ 29535 w 29535"/>
                  <a:gd name="connsiteY1" fmla="*/ 565359 h 565359"/>
                  <a:gd name="connsiteX2" fmla="*/ 666 w 29535"/>
                  <a:gd name="connsiteY2" fmla="*/ 565359 h 565359"/>
                  <a:gd name="connsiteX3" fmla="*/ 0 w 29535"/>
                  <a:gd name="connsiteY3" fmla="*/ 28904 h 565359"/>
                  <a:gd name="connsiteX4" fmla="*/ 28833 w 29535"/>
                  <a:gd name="connsiteY4" fmla="*/ 0 h 5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35" h="565359">
                    <a:moveTo>
                      <a:pt x="28833" y="0"/>
                    </a:moveTo>
                    <a:lnTo>
                      <a:pt x="29535" y="565359"/>
                    </a:lnTo>
                    <a:lnTo>
                      <a:pt x="666" y="565359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2EAC669-BA43-4F58-9784-4CCDFE4D6F4E}"/>
                  </a:ext>
                </a:extLst>
              </p:cNvPr>
              <p:cNvSpPr/>
              <p:nvPr userDrawn="1"/>
            </p:nvSpPr>
            <p:spPr>
              <a:xfrm>
                <a:off x="543104" y="6353662"/>
                <a:ext cx="29460" cy="504339"/>
              </a:xfrm>
              <a:custGeom>
                <a:avLst/>
                <a:gdLst>
                  <a:gd name="connsiteX0" fmla="*/ 28833 w 29460"/>
                  <a:gd name="connsiteY0" fmla="*/ 0 h 504339"/>
                  <a:gd name="connsiteX1" fmla="*/ 29460 w 29460"/>
                  <a:gd name="connsiteY1" fmla="*/ 504339 h 504339"/>
                  <a:gd name="connsiteX2" fmla="*/ 591 w 29460"/>
                  <a:gd name="connsiteY2" fmla="*/ 504339 h 504339"/>
                  <a:gd name="connsiteX3" fmla="*/ 0 w 29460"/>
                  <a:gd name="connsiteY3" fmla="*/ 28905 h 504339"/>
                  <a:gd name="connsiteX4" fmla="*/ 28833 w 29460"/>
                  <a:gd name="connsiteY4" fmla="*/ 0 h 50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0" h="504339">
                    <a:moveTo>
                      <a:pt x="28833" y="0"/>
                    </a:moveTo>
                    <a:lnTo>
                      <a:pt x="29460" y="504339"/>
                    </a:lnTo>
                    <a:lnTo>
                      <a:pt x="591" y="504339"/>
                    </a:lnTo>
                    <a:lnTo>
                      <a:pt x="0" y="28905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73CAE3B4-689F-4EC3-8CC9-EB6D360E3846}"/>
                  </a:ext>
                </a:extLst>
              </p:cNvPr>
              <p:cNvSpPr/>
              <p:nvPr userDrawn="1"/>
            </p:nvSpPr>
            <p:spPr>
              <a:xfrm>
                <a:off x="482237" y="6415482"/>
                <a:ext cx="30185" cy="442518"/>
              </a:xfrm>
              <a:custGeom>
                <a:avLst/>
                <a:gdLst>
                  <a:gd name="connsiteX0" fmla="*/ 29635 w 30185"/>
                  <a:gd name="connsiteY0" fmla="*/ 0 h 442518"/>
                  <a:gd name="connsiteX1" fmla="*/ 30185 w 30185"/>
                  <a:gd name="connsiteY1" fmla="*/ 442518 h 442518"/>
                  <a:gd name="connsiteX2" fmla="*/ 724 w 30185"/>
                  <a:gd name="connsiteY2" fmla="*/ 442518 h 442518"/>
                  <a:gd name="connsiteX3" fmla="*/ 0 w 30185"/>
                  <a:gd name="connsiteY3" fmla="*/ 28104 h 442518"/>
                  <a:gd name="connsiteX4" fmla="*/ 803 w 30185"/>
                  <a:gd name="connsiteY4" fmla="*/ 28905 h 442518"/>
                  <a:gd name="connsiteX5" fmla="*/ 29635 w 30185"/>
                  <a:gd name="connsiteY5" fmla="*/ 0 h 44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85" h="442518">
                    <a:moveTo>
                      <a:pt x="29635" y="0"/>
                    </a:moveTo>
                    <a:lnTo>
                      <a:pt x="30185" y="442518"/>
                    </a:lnTo>
                    <a:lnTo>
                      <a:pt x="724" y="442518"/>
                    </a:lnTo>
                    <a:lnTo>
                      <a:pt x="0" y="28104"/>
                    </a:lnTo>
                    <a:lnTo>
                      <a:pt x="803" y="28905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8665978C-1CDF-4EF9-9A5C-4C6C0B3BE0F0}"/>
                  </a:ext>
                </a:extLst>
              </p:cNvPr>
              <p:cNvSpPr/>
              <p:nvPr userDrawn="1"/>
            </p:nvSpPr>
            <p:spPr>
              <a:xfrm>
                <a:off x="422168" y="6474900"/>
                <a:ext cx="29308" cy="383101"/>
              </a:xfrm>
              <a:custGeom>
                <a:avLst/>
                <a:gdLst>
                  <a:gd name="connsiteX0" fmla="*/ 28832 w 29308"/>
                  <a:gd name="connsiteY0" fmla="*/ 0 h 383101"/>
                  <a:gd name="connsiteX1" fmla="*/ 29308 w 29308"/>
                  <a:gd name="connsiteY1" fmla="*/ 383101 h 383101"/>
                  <a:gd name="connsiteX2" fmla="*/ 440 w 29308"/>
                  <a:gd name="connsiteY2" fmla="*/ 383101 h 383101"/>
                  <a:gd name="connsiteX3" fmla="*/ 0 w 29308"/>
                  <a:gd name="connsiteY3" fmla="*/ 28904 h 383101"/>
                  <a:gd name="connsiteX4" fmla="*/ 28832 w 29308"/>
                  <a:gd name="connsiteY4" fmla="*/ 0 h 383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8" h="383101">
                    <a:moveTo>
                      <a:pt x="28832" y="0"/>
                    </a:moveTo>
                    <a:lnTo>
                      <a:pt x="29308" y="383101"/>
                    </a:lnTo>
                    <a:lnTo>
                      <a:pt x="440" y="383101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7F81447-DAE2-4092-B156-2723E18064A7}"/>
                  </a:ext>
                </a:extLst>
              </p:cNvPr>
              <p:cNvSpPr/>
              <p:nvPr userDrawn="1"/>
            </p:nvSpPr>
            <p:spPr>
              <a:xfrm>
                <a:off x="361300" y="6535920"/>
                <a:ext cx="29233" cy="322081"/>
              </a:xfrm>
              <a:custGeom>
                <a:avLst/>
                <a:gdLst>
                  <a:gd name="connsiteX0" fmla="*/ 28833 w 29233"/>
                  <a:gd name="connsiteY0" fmla="*/ 0 h 322081"/>
                  <a:gd name="connsiteX1" fmla="*/ 29233 w 29233"/>
                  <a:gd name="connsiteY1" fmla="*/ 322081 h 322081"/>
                  <a:gd name="connsiteX2" fmla="*/ 364 w 29233"/>
                  <a:gd name="connsiteY2" fmla="*/ 322081 h 322081"/>
                  <a:gd name="connsiteX3" fmla="*/ 0 w 29233"/>
                  <a:gd name="connsiteY3" fmla="*/ 28904 h 322081"/>
                  <a:gd name="connsiteX4" fmla="*/ 28833 w 29233"/>
                  <a:gd name="connsiteY4" fmla="*/ 0 h 322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33" h="322081">
                    <a:moveTo>
                      <a:pt x="28833" y="0"/>
                    </a:moveTo>
                    <a:lnTo>
                      <a:pt x="29233" y="322081"/>
                    </a:lnTo>
                    <a:lnTo>
                      <a:pt x="364" y="322081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AB0C8140-456A-4593-9DC3-5A53E63B0CDF}"/>
                  </a:ext>
                </a:extLst>
              </p:cNvPr>
              <p:cNvSpPr/>
              <p:nvPr userDrawn="1"/>
            </p:nvSpPr>
            <p:spPr>
              <a:xfrm>
                <a:off x="300431" y="6597740"/>
                <a:ext cx="29959" cy="260260"/>
              </a:xfrm>
              <a:custGeom>
                <a:avLst/>
                <a:gdLst>
                  <a:gd name="connsiteX0" fmla="*/ 29636 w 29959"/>
                  <a:gd name="connsiteY0" fmla="*/ 0 h 260260"/>
                  <a:gd name="connsiteX1" fmla="*/ 29959 w 29959"/>
                  <a:gd name="connsiteY1" fmla="*/ 260260 h 260260"/>
                  <a:gd name="connsiteX2" fmla="*/ 440 w 29959"/>
                  <a:gd name="connsiteY2" fmla="*/ 260260 h 260260"/>
                  <a:gd name="connsiteX3" fmla="*/ 0 w 29959"/>
                  <a:gd name="connsiteY3" fmla="*/ 28104 h 260260"/>
                  <a:gd name="connsiteX4" fmla="*/ 803 w 29959"/>
                  <a:gd name="connsiteY4" fmla="*/ 28904 h 260260"/>
                  <a:gd name="connsiteX5" fmla="*/ 29636 w 29959"/>
                  <a:gd name="connsiteY5" fmla="*/ 0 h 260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59" h="260260">
                    <a:moveTo>
                      <a:pt x="29636" y="0"/>
                    </a:moveTo>
                    <a:lnTo>
                      <a:pt x="29959" y="260260"/>
                    </a:lnTo>
                    <a:lnTo>
                      <a:pt x="440" y="260260"/>
                    </a:lnTo>
                    <a:lnTo>
                      <a:pt x="0" y="28104"/>
                    </a:lnTo>
                    <a:lnTo>
                      <a:pt x="803" y="28904"/>
                    </a:lnTo>
                    <a:lnTo>
                      <a:pt x="29636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1411ED6-803D-4C5A-8E92-8EAC28ACA255}"/>
                  </a:ext>
                </a:extLst>
              </p:cNvPr>
              <p:cNvSpPr/>
              <p:nvPr userDrawn="1"/>
            </p:nvSpPr>
            <p:spPr>
              <a:xfrm>
                <a:off x="239562" y="6658760"/>
                <a:ext cx="29882" cy="199240"/>
              </a:xfrm>
              <a:custGeom>
                <a:avLst/>
                <a:gdLst>
                  <a:gd name="connsiteX0" fmla="*/ 29635 w 29882"/>
                  <a:gd name="connsiteY0" fmla="*/ 0 h 199240"/>
                  <a:gd name="connsiteX1" fmla="*/ 29882 w 29882"/>
                  <a:gd name="connsiteY1" fmla="*/ 199240 h 199240"/>
                  <a:gd name="connsiteX2" fmla="*/ 337 w 29882"/>
                  <a:gd name="connsiteY2" fmla="*/ 199240 h 199240"/>
                  <a:gd name="connsiteX3" fmla="*/ 0 w 29882"/>
                  <a:gd name="connsiteY3" fmla="*/ 28103 h 199240"/>
                  <a:gd name="connsiteX4" fmla="*/ 803 w 29882"/>
                  <a:gd name="connsiteY4" fmla="*/ 28904 h 199240"/>
                  <a:gd name="connsiteX5" fmla="*/ 29635 w 29882"/>
                  <a:gd name="connsiteY5" fmla="*/ 0 h 19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882" h="199240">
                    <a:moveTo>
                      <a:pt x="29635" y="0"/>
                    </a:moveTo>
                    <a:lnTo>
                      <a:pt x="29882" y="199240"/>
                    </a:lnTo>
                    <a:lnTo>
                      <a:pt x="337" y="199240"/>
                    </a:lnTo>
                    <a:lnTo>
                      <a:pt x="0" y="28103"/>
                    </a:lnTo>
                    <a:lnTo>
                      <a:pt x="803" y="28904"/>
                    </a:lnTo>
                    <a:lnTo>
                      <a:pt x="2963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D3F198DF-8521-45A1-8BAE-4FC70FC420A8}"/>
                  </a:ext>
                </a:extLst>
              </p:cNvPr>
              <p:cNvSpPr/>
              <p:nvPr userDrawn="1"/>
            </p:nvSpPr>
            <p:spPr>
              <a:xfrm>
                <a:off x="179494" y="6718178"/>
                <a:ext cx="29006" cy="139823"/>
              </a:xfrm>
              <a:custGeom>
                <a:avLst/>
                <a:gdLst>
                  <a:gd name="connsiteX0" fmla="*/ 28832 w 29006"/>
                  <a:gd name="connsiteY0" fmla="*/ 0 h 139823"/>
                  <a:gd name="connsiteX1" fmla="*/ 29006 w 29006"/>
                  <a:gd name="connsiteY1" fmla="*/ 139823 h 139823"/>
                  <a:gd name="connsiteX2" fmla="*/ 138 w 29006"/>
                  <a:gd name="connsiteY2" fmla="*/ 139823 h 139823"/>
                  <a:gd name="connsiteX3" fmla="*/ 0 w 29006"/>
                  <a:gd name="connsiteY3" fmla="*/ 28904 h 139823"/>
                  <a:gd name="connsiteX4" fmla="*/ 28832 w 29006"/>
                  <a:gd name="connsiteY4" fmla="*/ 0 h 139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06" h="139823">
                    <a:moveTo>
                      <a:pt x="28832" y="0"/>
                    </a:moveTo>
                    <a:lnTo>
                      <a:pt x="29006" y="139823"/>
                    </a:lnTo>
                    <a:lnTo>
                      <a:pt x="138" y="139823"/>
                    </a:lnTo>
                    <a:lnTo>
                      <a:pt x="0" y="28904"/>
                    </a:lnTo>
                    <a:lnTo>
                      <a:pt x="28832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AAA80212-BA6E-448F-BA91-287462E1D34C}"/>
                  </a:ext>
                </a:extLst>
              </p:cNvPr>
              <p:cNvSpPr/>
              <p:nvPr userDrawn="1"/>
            </p:nvSpPr>
            <p:spPr>
              <a:xfrm>
                <a:off x="118626" y="6779198"/>
                <a:ext cx="28931" cy="78803"/>
              </a:xfrm>
              <a:custGeom>
                <a:avLst/>
                <a:gdLst>
                  <a:gd name="connsiteX0" fmla="*/ 28833 w 28931"/>
                  <a:gd name="connsiteY0" fmla="*/ 0 h 78803"/>
                  <a:gd name="connsiteX1" fmla="*/ 28931 w 28931"/>
                  <a:gd name="connsiteY1" fmla="*/ 78803 h 78803"/>
                  <a:gd name="connsiteX2" fmla="*/ 62 w 28931"/>
                  <a:gd name="connsiteY2" fmla="*/ 78803 h 78803"/>
                  <a:gd name="connsiteX3" fmla="*/ 0 w 28931"/>
                  <a:gd name="connsiteY3" fmla="*/ 28904 h 78803"/>
                  <a:gd name="connsiteX4" fmla="*/ 28833 w 28931"/>
                  <a:gd name="connsiteY4" fmla="*/ 0 h 7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31" h="78803">
                    <a:moveTo>
                      <a:pt x="28833" y="0"/>
                    </a:moveTo>
                    <a:lnTo>
                      <a:pt x="28931" y="78803"/>
                    </a:lnTo>
                    <a:lnTo>
                      <a:pt x="62" y="78803"/>
                    </a:lnTo>
                    <a:lnTo>
                      <a:pt x="0" y="28904"/>
                    </a:lnTo>
                    <a:lnTo>
                      <a:pt x="28833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5B8EBCCB-B7E3-4837-AA61-44D0A400EC96}"/>
                  </a:ext>
                </a:extLst>
              </p:cNvPr>
              <p:cNvSpPr/>
              <p:nvPr userDrawn="1"/>
            </p:nvSpPr>
            <p:spPr>
              <a:xfrm>
                <a:off x="70452" y="6841018"/>
                <a:ext cx="16961" cy="16982"/>
              </a:xfrm>
              <a:custGeom>
                <a:avLst/>
                <a:gdLst>
                  <a:gd name="connsiteX0" fmla="*/ 16940 w 16961"/>
                  <a:gd name="connsiteY0" fmla="*/ 0 h 16982"/>
                  <a:gd name="connsiteX1" fmla="*/ 16961 w 16961"/>
                  <a:gd name="connsiteY1" fmla="*/ 16982 h 16982"/>
                  <a:gd name="connsiteX2" fmla="*/ 0 w 16961"/>
                  <a:gd name="connsiteY2" fmla="*/ 16982 h 16982"/>
                  <a:gd name="connsiteX3" fmla="*/ 16940 w 16961"/>
                  <a:gd name="connsiteY3" fmla="*/ 0 h 1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61" h="16982">
                    <a:moveTo>
                      <a:pt x="16940" y="0"/>
                    </a:moveTo>
                    <a:lnTo>
                      <a:pt x="16961" y="16982"/>
                    </a:lnTo>
                    <a:lnTo>
                      <a:pt x="0" y="16982"/>
                    </a:lnTo>
                    <a:lnTo>
                      <a:pt x="1694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32E9F26D-470A-4D61-B420-B2AE034ED8A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2208" y="1818208"/>
            <a:ext cx="6336792" cy="539812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955D76A-22F6-4027-BBB2-B9D632FFEF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606040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B4867646-E605-4DCE-A193-DD63E54B1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907792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A5839152-B87E-4F7A-AF8F-37F412A6F6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89534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4914385C-D888-405F-A9D8-61CC2E9F7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4206240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C2F11BC9-5663-4641-AFD6-EF2749EDD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5221224"/>
            <a:ext cx="633984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963F6C91-7F9C-4273-8FDE-92A9BA3B8D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541264"/>
            <a:ext cx="6336792" cy="6400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9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9124951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D170077-B4B3-49F8-9FCD-908C81278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1595438"/>
            <a:ext cx="9124950" cy="6000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4400" y="2354580"/>
            <a:ext cx="4297679" cy="4552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352675"/>
            <a:ext cx="4297680" cy="4572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5" y="2990850"/>
            <a:ext cx="4297680" cy="3105150"/>
          </a:xfrm>
        </p:spPr>
        <p:txBody>
          <a:bodyPr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lnSpc>
                <a:spcPts val="2000"/>
              </a:lnSpc>
              <a:defRPr sz="1600"/>
            </a:lvl2pPr>
            <a:lvl3pPr>
              <a:lnSpc>
                <a:spcPts val="2000"/>
              </a:lnSpc>
              <a:defRPr sz="1600"/>
            </a:lvl3pPr>
            <a:lvl4pPr>
              <a:lnSpc>
                <a:spcPts val="2000"/>
              </a:lnSpc>
              <a:defRPr sz="1600"/>
            </a:lvl4pPr>
            <a:lvl5pPr>
              <a:lnSpc>
                <a:spcPts val="2000"/>
              </a:lnSpc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5CE27-BF50-45D1-92DF-3CC2CC341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en-ZA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C5BA522-ACA2-41E7-8167-4CAD19A343D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6" name="Text Placeholder 36">
            <a:extLst>
              <a:ext uri="{FF2B5EF4-FFF2-40B4-BE49-F238E27FC236}">
                <a16:creationId xmlns:a16="http://schemas.microsoft.com/office/drawing/2014/main" id="{3FE4D07D-18EE-4015-BE1A-670EF5502FD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313432" y="261518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6962D0AF-583F-4670-BC13-F7BAE6B697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667859" y="230254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0" name="Text Placeholder 36">
            <a:extLst>
              <a:ext uri="{FF2B5EF4-FFF2-40B4-BE49-F238E27FC236}">
                <a16:creationId xmlns:a16="http://schemas.microsoft.com/office/drawing/2014/main" id="{C689AF3A-9B30-404A-B454-562D375F9B9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722723" y="261344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3352E813-A80F-4AEB-908D-C58B76F95B1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577756" y="231969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2" name="Text Placeholder 36">
            <a:extLst>
              <a:ext uri="{FF2B5EF4-FFF2-40B4-BE49-F238E27FC236}">
                <a16:creationId xmlns:a16="http://schemas.microsoft.com/office/drawing/2014/main" id="{58E04D07-1AA8-4C7D-A594-AD4587E5077E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632620" y="263059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A21A7A3E-FAE9-412E-9085-C5396DD58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3981445"/>
            <a:ext cx="10332720" cy="168656"/>
          </a:xfrm>
          <a:prstGeom prst="rightArrow">
            <a:avLst>
              <a:gd name="adj1" fmla="val 100000"/>
              <a:gd name="adj2" fmla="val 859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3DC4F1A-B4E3-468C-B5D4-1171E63E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B417EF-A4F1-45A2-ACA0-5C821042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44816" y="2697432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81057A-21E4-4E98-BFE7-5B870E5EA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23645" y="2697480"/>
            <a:ext cx="0" cy="733425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7D18C9-8D44-4323-B6BF-BF76C2381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54996" y="269748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201D3F8-FF19-44BC-9EE7-6B58CD82B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3049258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ACB076-AF56-41FE-9380-E9AD0CF40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7014003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01BD79D-A068-4E2B-A576-16599ECD3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0949479" y="4709160"/>
            <a:ext cx="0" cy="731520"/>
          </a:xfrm>
          <a:prstGeom prst="line">
            <a:avLst/>
          </a:prstGeom>
          <a:ln>
            <a:solidFill>
              <a:schemeClr val="tx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28F6AF7C-04EA-4C94-9ADB-02F18DEF5A6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02341" y="5269637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4" name="Text Placeholder 36">
            <a:extLst>
              <a:ext uri="{FF2B5EF4-FFF2-40B4-BE49-F238E27FC236}">
                <a16:creationId xmlns:a16="http://schemas.microsoft.com/office/drawing/2014/main" id="{DBC1E942-B2AC-4A1B-A9BF-207F48444E69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7205" y="5580533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5" name="Text Placeholder 3">
            <a:extLst>
              <a:ext uri="{FF2B5EF4-FFF2-40B4-BE49-F238E27FC236}">
                <a16:creationId xmlns:a16="http://schemas.microsoft.com/office/drawing/2014/main" id="{236CF734-307C-46DF-9F1B-B7B348E8AFE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222339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6" name="Text Placeholder 36">
            <a:extLst>
              <a:ext uri="{FF2B5EF4-FFF2-40B4-BE49-F238E27FC236}">
                <a16:creationId xmlns:a16="http://schemas.microsoft.com/office/drawing/2014/main" id="{A797E2F6-E10E-4B32-8496-AC4E0B14B3F7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277203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E2C824F-3FEC-4436-8D89-71417F95C4CA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0161393" y="5272948"/>
            <a:ext cx="1554480" cy="561975"/>
          </a:xfrm>
          <a:solidFill>
            <a:schemeClr val="tx2"/>
          </a:solidFill>
          <a:ln>
            <a:noFill/>
          </a:ln>
        </p:spPr>
        <p:txBody>
          <a:bodyPr tIns="36000" anchor="t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A789A2A0-3ABC-41EA-A65B-C158812FD38D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10216257" y="5583844"/>
            <a:ext cx="1463040" cy="224670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F15C78F9-B77F-44BB-9DD3-7FD6042F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7A2CE885-91AB-475D-937A-12B9D463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AF0A068C-26D9-4FC8-AD91-8B62AA3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6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25625"/>
            <a:ext cx="10515600" cy="43513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61AA1-7048-41AE-AA8B-1FD077C8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6439D65-6A92-4B4C-8307-6CB811F9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85375-9E39-4BEF-908C-531D02526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3632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08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3568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3568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07216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3160" y="4511617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3160" y="4839223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03624" y="1993392"/>
            <a:ext cx="2286000" cy="2286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7973" y="4507992"/>
            <a:ext cx="2286000" cy="27432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27973" y="4837176"/>
            <a:ext cx="2286000" cy="457200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2402DAC-DB2C-47BE-AE78-07846291B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B459F3AA-94CC-42D0-8666-6ACC47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FD28A03E-E672-4334-B8F0-0D3497967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985153C5-B300-4F05-832B-67E58EF5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15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8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5156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A40526D-DB50-43D0-90D5-E6FB28141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CCE554-7DC7-4A2A-BD55-8E86A3B4AD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4C379AB9-816A-48B0-8040-51C116DF5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B148D33-9D3D-4F09-AD3D-5478787F73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82999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C6DB7F-D21E-454A-8816-7C20215E17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83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C4D301-6FD0-45BF-8011-A4984ED664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883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CB5FD37A-EE86-444D-9C60-101D10C1C6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515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DCE814-41FD-4D48-8120-139ED97866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79464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42BD72F-73D4-46DC-B184-801565CDC9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79464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97508F04-3E2E-41F2-9326-8B0362A83A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20198" y="1975104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D5ACD767-F8EC-4D73-8CC0-DC4C23BBB2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40952" y="34747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736BB1A-851C-4D31-90C7-CDC5DBAEE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0952" y="370332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B2E434D-5BFF-4F4E-89CC-2A0B72618AF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4400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54BF5D0F-83F6-4B5E-82FB-FB9D4A47682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989D348-84C3-4684-A67D-DBE303776B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8CB93A9-E63E-4946-8E32-FF80E0995A4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8503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DF7A9899-0EF5-4E5E-B7B1-37D8FFD99B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0883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11F2CCF-80D1-467A-86AC-3F5D8DD5E8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0883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8F17B7F6-C6DF-45C7-BDE5-81003F62B35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55664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0DDE45F-F583-4DF4-9452-E816A09140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79464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780E523-546C-4CCA-A992-E1551F2878E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379464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2C506CA8-234D-479D-BB85-9F0FD9EDA6E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217152" y="4160520"/>
            <a:ext cx="2057400" cy="13716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55F6DA8A-3D9F-41E6-8A23-7DD2FB5AB6A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952" y="5669280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F522D8A-203A-454E-80C2-641E38298F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952" y="5907024"/>
            <a:ext cx="2057400" cy="274320"/>
          </a:xfrm>
        </p:spPr>
        <p:txBody>
          <a:bodyPr>
            <a:noAutofit/>
          </a:bodyPr>
          <a:lstStyle>
            <a:lvl1pPr marL="0" indent="0">
              <a:buNone/>
              <a:defRPr sz="10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400" b="1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400" b="1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400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56630BF6-F55A-46EA-AB98-D26668FA2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1"/>
            <a:ext cx="2029968" cy="2029968"/>
          </a:xfrm>
          <a:prstGeom prst="rect">
            <a:avLst/>
          </a:prstGeom>
        </p:spPr>
      </p:pic>
      <p:sp>
        <p:nvSpPr>
          <p:cNvPr id="50" name="Date Placeholder 3">
            <a:extLst>
              <a:ext uri="{FF2B5EF4-FFF2-40B4-BE49-F238E27FC236}">
                <a16:creationId xmlns:a16="http://schemas.microsoft.com/office/drawing/2014/main" id="{4E530EA6-2F2B-481A-AA24-DCD67A71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54A9E911-EA72-48DC-8A5D-F25D6E0B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52" name="Slide Number Placeholder 5">
            <a:extLst>
              <a:ext uri="{FF2B5EF4-FFF2-40B4-BE49-F238E27FC236}">
                <a16:creationId xmlns:a16="http://schemas.microsoft.com/office/drawing/2014/main" id="{108A73E5-84FC-4283-9424-C4615384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1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10058400" cy="694171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6611B7-8FF7-4773-9FAF-EF9DE18D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73968" y="0"/>
            <a:ext cx="1018032" cy="6862761"/>
            <a:chOff x="11173968" y="0"/>
            <a:chExt cx="1018032" cy="686276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04226-A8C8-4414-BE3B-0CD0D8F67ABE}"/>
                </a:ext>
              </a:extLst>
            </p:cNvPr>
            <p:cNvSpPr/>
            <p:nvPr userDrawn="1"/>
          </p:nvSpPr>
          <p:spPr>
            <a:xfrm>
              <a:off x="11177016" y="4858514"/>
              <a:ext cx="1014984" cy="20042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AC0494-1460-484E-B1EC-8A8EEFF0AD5E}"/>
                </a:ext>
              </a:extLst>
            </p:cNvPr>
            <p:cNvSpPr/>
            <p:nvPr userDrawn="1"/>
          </p:nvSpPr>
          <p:spPr>
            <a:xfrm>
              <a:off x="11177016" y="2838061"/>
              <a:ext cx="1014984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053D751-9B56-4385-B029-D756EFA914F4}"/>
                </a:ext>
              </a:extLst>
            </p:cNvPr>
            <p:cNvSpPr/>
            <p:nvPr userDrawn="1"/>
          </p:nvSpPr>
          <p:spPr>
            <a:xfrm>
              <a:off x="11177016" y="0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A00FC23-2ED3-484B-8A89-83CB1E35C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18200" y="557719"/>
              <a:ext cx="1828800" cy="90516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393BEB-828B-4E48-B695-AAA33AA7CB85}"/>
                </a:ext>
              </a:extLst>
            </p:cNvPr>
            <p:cNvSpPr/>
            <p:nvPr userDrawn="1"/>
          </p:nvSpPr>
          <p:spPr>
            <a:xfrm>
              <a:off x="11177016" y="2026941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2C7CEDC-3E16-44A0-8999-B09857049C09}"/>
                </a:ext>
              </a:extLst>
            </p:cNvPr>
            <p:cNvSpPr/>
            <p:nvPr userDrawn="1"/>
          </p:nvSpPr>
          <p:spPr>
            <a:xfrm rot="10800000">
              <a:off x="11277600" y="2954014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0029F77-2501-4EBF-A232-5031A447F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0716768" y="5418805"/>
              <a:ext cx="1828800" cy="914400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558E2F-7ED7-452C-BF34-1D9CEE3DA17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678424" y="2107851"/>
            <a:ext cx="1530196" cy="394033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36EF96CC-8462-492B-A583-23CA7F69D645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052902" y="2559632"/>
            <a:ext cx="2070325" cy="38085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9181B54C-566B-4B18-924F-0B0ABFA177BE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878637" y="2848394"/>
            <a:ext cx="2074739" cy="509921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840BBF63-9D11-498F-81A3-8650AC60CCE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60242" y="1685195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B703A9B9-CCD2-442E-AB03-2C9C2EC835D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667063" y="2203470"/>
            <a:ext cx="1680922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5C74E55E-E6AF-40E6-8BA7-BE2A9DC39698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7662713" y="2512081"/>
            <a:ext cx="1957767" cy="569574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2F6D970C-C43E-4D7F-83C7-650BDF1E9FB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996818" y="4181199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1DA14AF6-5923-4726-93E3-C4DC3606842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1810730" y="4727342"/>
            <a:ext cx="1857095" cy="377825"/>
          </a:xfrm>
        </p:spPr>
        <p:txBody>
          <a:bodyPr>
            <a:noAutofit/>
          </a:bodyPr>
          <a:lstStyle>
            <a:lvl1pPr marL="0" indent="0" algn="r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D194A6FC-68EF-46C5-8EB6-32C814C1D298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08100" y="5052157"/>
            <a:ext cx="2350537" cy="875894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1546F0-9E2B-4020-9199-B800E39E33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83025" y="2093472"/>
            <a:ext cx="3908425" cy="38882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2CC7AB2F-529F-426C-8BD7-C55E7068904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93650" y="5089231"/>
            <a:ext cx="1050925" cy="3778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71B7B5C4-9DE3-46CC-8D42-B3C05CF4BC8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544683" y="5490771"/>
            <a:ext cx="1513717" cy="377825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51C7E93C-9056-489A-A267-8125BA91C432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541799" y="5792787"/>
            <a:ext cx="1783301" cy="447757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291370-C9EE-4280-B18D-332658DF0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10B7E39-771C-4552-A50D-711B48AD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BBC48B-0E27-4D81-B081-4BF3F41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2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40080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254670"/>
            <a:ext cx="6400800" cy="41148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1569916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</a:extLst>
          </p:cNvPr>
          <p:cNvSpPr/>
          <p:nvPr userDrawn="1"/>
        </p:nvSpPr>
        <p:spPr>
          <a:xfrm rot="13508190">
            <a:off x="141725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1574706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</a:extLst>
          </p:cNvPr>
          <p:cNvSpPr/>
          <p:nvPr userDrawn="1"/>
        </p:nvSpPr>
        <p:spPr>
          <a:xfrm rot="18900000">
            <a:off x="1580257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145529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3019001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</a:extLst>
          </p:cNvPr>
          <p:cNvGrpSpPr/>
          <p:nvPr userDrawn="1"/>
        </p:nvGrpSpPr>
        <p:grpSpPr>
          <a:xfrm>
            <a:off x="1159403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</a:extLst>
          </p:cNvPr>
          <p:cNvSpPr/>
          <p:nvPr userDrawn="1"/>
        </p:nvSpPr>
        <p:spPr>
          <a:xfrm>
            <a:off x="2960473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591DEB5-C98C-4EF8-AA57-B8F45C484FF4}"/>
              </a:ext>
            </a:extLst>
          </p:cNvPr>
          <p:cNvSpPr/>
          <p:nvPr userDrawn="1"/>
        </p:nvSpPr>
        <p:spPr>
          <a:xfrm>
            <a:off x="-7601" y="2930958"/>
            <a:ext cx="1128311" cy="2870805"/>
          </a:xfrm>
          <a:custGeom>
            <a:avLst/>
            <a:gdLst>
              <a:gd name="connsiteX0" fmla="*/ 1128311 w 1128311"/>
              <a:gd name="connsiteY0" fmla="*/ 0 h 2870805"/>
              <a:gd name="connsiteX1" fmla="*/ 1123909 w 1128311"/>
              <a:gd name="connsiteY1" fmla="*/ 2870805 h 2870805"/>
              <a:gd name="connsiteX2" fmla="*/ 0 w 1128311"/>
              <a:gd name="connsiteY2" fmla="*/ 1743443 h 2870805"/>
              <a:gd name="connsiteX3" fmla="*/ 0 w 1128311"/>
              <a:gd name="connsiteY3" fmla="*/ 1124856 h 2870805"/>
              <a:gd name="connsiteX4" fmla="*/ 1128311 w 1128311"/>
              <a:gd name="connsiteY4" fmla="*/ 0 h 287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311" h="2870805">
                <a:moveTo>
                  <a:pt x="1128311" y="0"/>
                </a:moveTo>
                <a:lnTo>
                  <a:pt x="1123909" y="2870805"/>
                </a:lnTo>
                <a:lnTo>
                  <a:pt x="0" y="1743443"/>
                </a:lnTo>
                <a:lnTo>
                  <a:pt x="0" y="1124856"/>
                </a:lnTo>
                <a:lnTo>
                  <a:pt x="11283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6FFCF0CF-3167-4E3E-BD4A-236ACC247EC0}"/>
              </a:ext>
            </a:extLst>
          </p:cNvPr>
          <p:cNvSpPr/>
          <p:nvPr/>
        </p:nvSpPr>
        <p:spPr>
          <a:xfrm rot="13500280">
            <a:off x="126341" y="458327"/>
            <a:ext cx="2024298" cy="2024298"/>
          </a:xfrm>
          <a:custGeom>
            <a:avLst/>
            <a:gdLst>
              <a:gd name="connsiteX0" fmla="*/ 2024298 w 2024298"/>
              <a:gd name="connsiteY0" fmla="*/ 2024298 h 2024298"/>
              <a:gd name="connsiteX1" fmla="*/ 0 w 2024298"/>
              <a:gd name="connsiteY1" fmla="*/ 0 h 2024298"/>
              <a:gd name="connsiteX2" fmla="*/ 40826 w 2024298"/>
              <a:gd name="connsiteY2" fmla="*/ 0 h 2024298"/>
              <a:gd name="connsiteX3" fmla="*/ 2024298 w 2024298"/>
              <a:gd name="connsiteY3" fmla="*/ 1983472 h 2024298"/>
              <a:gd name="connsiteX4" fmla="*/ 2024298 w 2024298"/>
              <a:gd name="connsiteY4" fmla="*/ 2024298 h 20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298" h="2024298">
                <a:moveTo>
                  <a:pt x="2024298" y="2024298"/>
                </a:moveTo>
                <a:lnTo>
                  <a:pt x="0" y="0"/>
                </a:lnTo>
                <a:lnTo>
                  <a:pt x="40826" y="0"/>
                </a:lnTo>
                <a:lnTo>
                  <a:pt x="2024298" y="1983472"/>
                </a:lnTo>
                <a:lnTo>
                  <a:pt x="2024298" y="202429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AB47A61A-6E4C-49A5-A2E8-2410A107CC2A}"/>
              </a:ext>
            </a:extLst>
          </p:cNvPr>
          <p:cNvSpPr/>
          <p:nvPr/>
        </p:nvSpPr>
        <p:spPr>
          <a:xfrm rot="13500280">
            <a:off x="108491" y="501416"/>
            <a:ext cx="1938109" cy="1938109"/>
          </a:xfrm>
          <a:custGeom>
            <a:avLst/>
            <a:gdLst>
              <a:gd name="connsiteX0" fmla="*/ 1938109 w 1938109"/>
              <a:gd name="connsiteY0" fmla="*/ 1938109 h 1938109"/>
              <a:gd name="connsiteX1" fmla="*/ 0 w 1938109"/>
              <a:gd name="connsiteY1" fmla="*/ 0 h 1938109"/>
              <a:gd name="connsiteX2" fmla="*/ 40826 w 1938109"/>
              <a:gd name="connsiteY2" fmla="*/ 0 h 1938109"/>
              <a:gd name="connsiteX3" fmla="*/ 1938109 w 1938109"/>
              <a:gd name="connsiteY3" fmla="*/ 1897283 h 1938109"/>
              <a:gd name="connsiteX4" fmla="*/ 1938109 w 1938109"/>
              <a:gd name="connsiteY4" fmla="*/ 1938109 h 1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109" h="1938109">
                <a:moveTo>
                  <a:pt x="1938109" y="1938109"/>
                </a:moveTo>
                <a:lnTo>
                  <a:pt x="0" y="0"/>
                </a:lnTo>
                <a:lnTo>
                  <a:pt x="40826" y="0"/>
                </a:lnTo>
                <a:lnTo>
                  <a:pt x="1938109" y="1897283"/>
                </a:lnTo>
                <a:lnTo>
                  <a:pt x="1938109" y="193810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C8CDBA7-BF04-4719-8D66-513A71ECCAFF}"/>
              </a:ext>
            </a:extLst>
          </p:cNvPr>
          <p:cNvSpPr/>
          <p:nvPr/>
        </p:nvSpPr>
        <p:spPr>
          <a:xfrm rot="13500280">
            <a:off x="90475" y="544906"/>
            <a:ext cx="1853055" cy="1851921"/>
          </a:xfrm>
          <a:custGeom>
            <a:avLst/>
            <a:gdLst>
              <a:gd name="connsiteX0" fmla="*/ 1851921 w 1853055"/>
              <a:gd name="connsiteY0" fmla="*/ 1851921 h 1851921"/>
              <a:gd name="connsiteX1" fmla="*/ 0 w 1853055"/>
              <a:gd name="connsiteY1" fmla="*/ 0 h 1851921"/>
              <a:gd name="connsiteX2" fmla="*/ 40826 w 1853055"/>
              <a:gd name="connsiteY2" fmla="*/ 0 h 1851921"/>
              <a:gd name="connsiteX3" fmla="*/ 1853055 w 1853055"/>
              <a:gd name="connsiteY3" fmla="*/ 1811094 h 1851921"/>
              <a:gd name="connsiteX4" fmla="*/ 1851920 w 1853055"/>
              <a:gd name="connsiteY4" fmla="*/ 1811094 h 1851921"/>
              <a:gd name="connsiteX5" fmla="*/ 1851921 w 1853055"/>
              <a:gd name="connsiteY5" fmla="*/ 1851921 h 185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3055" h="1851921">
                <a:moveTo>
                  <a:pt x="1851921" y="1851921"/>
                </a:moveTo>
                <a:lnTo>
                  <a:pt x="0" y="0"/>
                </a:lnTo>
                <a:lnTo>
                  <a:pt x="40826" y="0"/>
                </a:lnTo>
                <a:lnTo>
                  <a:pt x="1853055" y="1811094"/>
                </a:lnTo>
                <a:lnTo>
                  <a:pt x="1851920" y="1811094"/>
                </a:lnTo>
                <a:lnTo>
                  <a:pt x="1851921" y="185192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79CDC826-71AB-4245-AC5F-8DC9DB2BBCE0}"/>
              </a:ext>
            </a:extLst>
          </p:cNvPr>
          <p:cNvSpPr/>
          <p:nvPr/>
        </p:nvSpPr>
        <p:spPr>
          <a:xfrm rot="13500280">
            <a:off x="72624" y="587994"/>
            <a:ext cx="1766866" cy="1765732"/>
          </a:xfrm>
          <a:custGeom>
            <a:avLst/>
            <a:gdLst>
              <a:gd name="connsiteX0" fmla="*/ 1765732 w 1766866"/>
              <a:gd name="connsiteY0" fmla="*/ 1765732 h 1765732"/>
              <a:gd name="connsiteX1" fmla="*/ 0 w 1766866"/>
              <a:gd name="connsiteY1" fmla="*/ 0 h 1765732"/>
              <a:gd name="connsiteX2" fmla="*/ 40826 w 1766866"/>
              <a:gd name="connsiteY2" fmla="*/ 0 h 1765732"/>
              <a:gd name="connsiteX3" fmla="*/ 1766866 w 1766866"/>
              <a:gd name="connsiteY3" fmla="*/ 1724906 h 1765732"/>
              <a:gd name="connsiteX4" fmla="*/ 1765731 w 1766866"/>
              <a:gd name="connsiteY4" fmla="*/ 1724906 h 1765732"/>
              <a:gd name="connsiteX5" fmla="*/ 1765732 w 1766866"/>
              <a:gd name="connsiteY5" fmla="*/ 1765732 h 1765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6866" h="1765732">
                <a:moveTo>
                  <a:pt x="1765732" y="1765732"/>
                </a:moveTo>
                <a:lnTo>
                  <a:pt x="0" y="0"/>
                </a:lnTo>
                <a:lnTo>
                  <a:pt x="40826" y="0"/>
                </a:lnTo>
                <a:lnTo>
                  <a:pt x="1766866" y="1724906"/>
                </a:lnTo>
                <a:lnTo>
                  <a:pt x="1765731" y="1724906"/>
                </a:lnTo>
                <a:lnTo>
                  <a:pt x="1765732" y="1765732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4DE1670F-43B8-4EA8-878C-AC3FF1921E21}"/>
              </a:ext>
            </a:extLst>
          </p:cNvPr>
          <p:cNvSpPr/>
          <p:nvPr/>
        </p:nvSpPr>
        <p:spPr>
          <a:xfrm rot="13500280">
            <a:off x="55175" y="630117"/>
            <a:ext cx="1680678" cy="1680677"/>
          </a:xfrm>
          <a:custGeom>
            <a:avLst/>
            <a:gdLst>
              <a:gd name="connsiteX0" fmla="*/ 1680678 w 1680678"/>
              <a:gd name="connsiteY0" fmla="*/ 1680677 h 1680677"/>
              <a:gd name="connsiteX1" fmla="*/ 0 w 1680678"/>
              <a:gd name="connsiteY1" fmla="*/ 0 h 1680677"/>
              <a:gd name="connsiteX2" fmla="*/ 40826 w 1680678"/>
              <a:gd name="connsiteY2" fmla="*/ 0 h 1680677"/>
              <a:gd name="connsiteX3" fmla="*/ 1680678 w 1680678"/>
              <a:gd name="connsiteY3" fmla="*/ 1639851 h 1680677"/>
              <a:gd name="connsiteX4" fmla="*/ 1680678 w 1680678"/>
              <a:gd name="connsiteY4" fmla="*/ 1680677 h 168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0678" h="1680677">
                <a:moveTo>
                  <a:pt x="1680678" y="1680677"/>
                </a:moveTo>
                <a:lnTo>
                  <a:pt x="0" y="0"/>
                </a:lnTo>
                <a:lnTo>
                  <a:pt x="40826" y="0"/>
                </a:lnTo>
                <a:lnTo>
                  <a:pt x="1680678" y="1639851"/>
                </a:lnTo>
                <a:lnTo>
                  <a:pt x="1680678" y="168067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4AE780ED-EF51-4AD7-A73F-01E563D0E8BC}"/>
              </a:ext>
            </a:extLst>
          </p:cNvPr>
          <p:cNvSpPr/>
          <p:nvPr/>
        </p:nvSpPr>
        <p:spPr>
          <a:xfrm rot="13500280">
            <a:off x="37325" y="673206"/>
            <a:ext cx="1594489" cy="1594489"/>
          </a:xfrm>
          <a:custGeom>
            <a:avLst/>
            <a:gdLst>
              <a:gd name="connsiteX0" fmla="*/ 1594489 w 1594489"/>
              <a:gd name="connsiteY0" fmla="*/ 1594489 h 1594489"/>
              <a:gd name="connsiteX1" fmla="*/ 0 w 1594489"/>
              <a:gd name="connsiteY1" fmla="*/ 0 h 1594489"/>
              <a:gd name="connsiteX2" fmla="*/ 40826 w 1594489"/>
              <a:gd name="connsiteY2" fmla="*/ 0 h 1594489"/>
              <a:gd name="connsiteX3" fmla="*/ 1594489 w 1594489"/>
              <a:gd name="connsiteY3" fmla="*/ 1553663 h 1594489"/>
              <a:gd name="connsiteX4" fmla="*/ 1594489 w 1594489"/>
              <a:gd name="connsiteY4" fmla="*/ 1594489 h 159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489" h="1594489">
                <a:moveTo>
                  <a:pt x="1594489" y="1594489"/>
                </a:moveTo>
                <a:lnTo>
                  <a:pt x="0" y="0"/>
                </a:lnTo>
                <a:lnTo>
                  <a:pt x="40826" y="0"/>
                </a:lnTo>
                <a:lnTo>
                  <a:pt x="1594489" y="1553663"/>
                </a:lnTo>
                <a:lnTo>
                  <a:pt x="1594489" y="159448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BE269AE3-65CE-4B86-B8B1-413783695039}"/>
              </a:ext>
            </a:extLst>
          </p:cNvPr>
          <p:cNvSpPr/>
          <p:nvPr/>
        </p:nvSpPr>
        <p:spPr>
          <a:xfrm rot="13500280">
            <a:off x="19309" y="716696"/>
            <a:ext cx="1509435" cy="1508300"/>
          </a:xfrm>
          <a:custGeom>
            <a:avLst/>
            <a:gdLst>
              <a:gd name="connsiteX0" fmla="*/ 1508301 w 1509435"/>
              <a:gd name="connsiteY0" fmla="*/ 1508300 h 1508300"/>
              <a:gd name="connsiteX1" fmla="*/ 0 w 1509435"/>
              <a:gd name="connsiteY1" fmla="*/ 0 h 1508300"/>
              <a:gd name="connsiteX2" fmla="*/ 40826 w 1509435"/>
              <a:gd name="connsiteY2" fmla="*/ 0 h 1508300"/>
              <a:gd name="connsiteX3" fmla="*/ 1509435 w 1509435"/>
              <a:gd name="connsiteY3" fmla="*/ 1467474 h 1508300"/>
              <a:gd name="connsiteX4" fmla="*/ 1508301 w 1509435"/>
              <a:gd name="connsiteY4" fmla="*/ 1467474 h 1508300"/>
              <a:gd name="connsiteX5" fmla="*/ 1508301 w 1509435"/>
              <a:gd name="connsiteY5" fmla="*/ 1508300 h 150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435" h="1508300">
                <a:moveTo>
                  <a:pt x="1508301" y="1508300"/>
                </a:moveTo>
                <a:lnTo>
                  <a:pt x="0" y="0"/>
                </a:lnTo>
                <a:lnTo>
                  <a:pt x="40826" y="0"/>
                </a:lnTo>
                <a:lnTo>
                  <a:pt x="1509435" y="1467474"/>
                </a:lnTo>
                <a:lnTo>
                  <a:pt x="1508301" y="1467474"/>
                </a:lnTo>
                <a:lnTo>
                  <a:pt x="1508301" y="150830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C35E0649-74BB-4271-BE7D-1F2ED094753E}"/>
              </a:ext>
            </a:extLst>
          </p:cNvPr>
          <p:cNvSpPr/>
          <p:nvPr/>
        </p:nvSpPr>
        <p:spPr>
          <a:xfrm rot="13500280">
            <a:off x="1859" y="758817"/>
            <a:ext cx="1423246" cy="1423247"/>
          </a:xfrm>
          <a:custGeom>
            <a:avLst/>
            <a:gdLst>
              <a:gd name="connsiteX0" fmla="*/ 1423246 w 1423246"/>
              <a:gd name="connsiteY0" fmla="*/ 1423247 h 1423247"/>
              <a:gd name="connsiteX1" fmla="*/ 0 w 1423246"/>
              <a:gd name="connsiteY1" fmla="*/ 0 h 1423247"/>
              <a:gd name="connsiteX2" fmla="*/ 40825 w 1423246"/>
              <a:gd name="connsiteY2" fmla="*/ 0 h 1423247"/>
              <a:gd name="connsiteX3" fmla="*/ 1423246 w 1423246"/>
              <a:gd name="connsiteY3" fmla="*/ 1382420 h 1423247"/>
              <a:gd name="connsiteX4" fmla="*/ 1423246 w 1423246"/>
              <a:gd name="connsiteY4" fmla="*/ 1423247 h 142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3246" h="1423247">
                <a:moveTo>
                  <a:pt x="1423246" y="1423247"/>
                </a:moveTo>
                <a:lnTo>
                  <a:pt x="0" y="0"/>
                </a:lnTo>
                <a:lnTo>
                  <a:pt x="40825" y="0"/>
                </a:lnTo>
                <a:lnTo>
                  <a:pt x="1423246" y="1382420"/>
                </a:lnTo>
                <a:lnTo>
                  <a:pt x="1423246" y="142324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6C2D71F3-0A7A-4745-A34F-CE00E95F927C}"/>
              </a:ext>
            </a:extLst>
          </p:cNvPr>
          <p:cNvSpPr/>
          <p:nvPr/>
        </p:nvSpPr>
        <p:spPr>
          <a:xfrm rot="13500280">
            <a:off x="-15991" y="801908"/>
            <a:ext cx="1337057" cy="1337057"/>
          </a:xfrm>
          <a:custGeom>
            <a:avLst/>
            <a:gdLst>
              <a:gd name="connsiteX0" fmla="*/ 1337057 w 1337057"/>
              <a:gd name="connsiteY0" fmla="*/ 1337057 h 1337057"/>
              <a:gd name="connsiteX1" fmla="*/ 0 w 1337057"/>
              <a:gd name="connsiteY1" fmla="*/ 0 h 1337057"/>
              <a:gd name="connsiteX2" fmla="*/ 40826 w 1337057"/>
              <a:gd name="connsiteY2" fmla="*/ 0 h 1337057"/>
              <a:gd name="connsiteX3" fmla="*/ 1337057 w 1337057"/>
              <a:gd name="connsiteY3" fmla="*/ 1296231 h 1337057"/>
              <a:gd name="connsiteX4" fmla="*/ 1337057 w 1337057"/>
              <a:gd name="connsiteY4" fmla="*/ 1337057 h 133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7057" h="1337057">
                <a:moveTo>
                  <a:pt x="1337057" y="1337057"/>
                </a:moveTo>
                <a:lnTo>
                  <a:pt x="0" y="0"/>
                </a:lnTo>
                <a:lnTo>
                  <a:pt x="40826" y="0"/>
                </a:lnTo>
                <a:lnTo>
                  <a:pt x="1337057" y="1296231"/>
                </a:lnTo>
                <a:lnTo>
                  <a:pt x="1337057" y="133705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51BF2AB6-6873-4ED8-98DB-4A9398AF7324}"/>
              </a:ext>
            </a:extLst>
          </p:cNvPr>
          <p:cNvSpPr/>
          <p:nvPr/>
        </p:nvSpPr>
        <p:spPr>
          <a:xfrm rot="13500280">
            <a:off x="-33841" y="844997"/>
            <a:ext cx="1250869" cy="1250869"/>
          </a:xfrm>
          <a:custGeom>
            <a:avLst/>
            <a:gdLst>
              <a:gd name="connsiteX0" fmla="*/ 1250869 w 1250869"/>
              <a:gd name="connsiteY0" fmla="*/ 1250869 h 1250869"/>
              <a:gd name="connsiteX1" fmla="*/ 0 w 1250869"/>
              <a:gd name="connsiteY1" fmla="*/ 0 h 1250869"/>
              <a:gd name="connsiteX2" fmla="*/ 40825 w 1250869"/>
              <a:gd name="connsiteY2" fmla="*/ 0 h 1250869"/>
              <a:gd name="connsiteX3" fmla="*/ 1250869 w 1250869"/>
              <a:gd name="connsiteY3" fmla="*/ 1210042 h 1250869"/>
              <a:gd name="connsiteX4" fmla="*/ 1250869 w 1250869"/>
              <a:gd name="connsiteY4" fmla="*/ 1250869 h 125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9" h="1250869">
                <a:moveTo>
                  <a:pt x="1250869" y="1250869"/>
                </a:moveTo>
                <a:lnTo>
                  <a:pt x="0" y="0"/>
                </a:lnTo>
                <a:lnTo>
                  <a:pt x="40825" y="0"/>
                </a:lnTo>
                <a:lnTo>
                  <a:pt x="1250869" y="1210042"/>
                </a:lnTo>
                <a:lnTo>
                  <a:pt x="1250869" y="1250869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BEE1DC-3180-496F-B9F2-0541143A9C65}"/>
              </a:ext>
            </a:extLst>
          </p:cNvPr>
          <p:cNvSpPr/>
          <p:nvPr/>
        </p:nvSpPr>
        <p:spPr>
          <a:xfrm rot="13500280">
            <a:off x="-51857" y="888486"/>
            <a:ext cx="1165814" cy="1164680"/>
          </a:xfrm>
          <a:custGeom>
            <a:avLst/>
            <a:gdLst>
              <a:gd name="connsiteX0" fmla="*/ 1164680 w 1165814"/>
              <a:gd name="connsiteY0" fmla="*/ 1164680 h 1164680"/>
              <a:gd name="connsiteX1" fmla="*/ 0 w 1165814"/>
              <a:gd name="connsiteY1" fmla="*/ 1 h 1164680"/>
              <a:gd name="connsiteX2" fmla="*/ 40825 w 1165814"/>
              <a:gd name="connsiteY2" fmla="*/ 0 h 1164680"/>
              <a:gd name="connsiteX3" fmla="*/ 1165814 w 1165814"/>
              <a:gd name="connsiteY3" fmla="*/ 1123854 h 1164680"/>
              <a:gd name="connsiteX4" fmla="*/ 1164680 w 1165814"/>
              <a:gd name="connsiteY4" fmla="*/ 1123854 h 1164680"/>
              <a:gd name="connsiteX5" fmla="*/ 1164680 w 1165814"/>
              <a:gd name="connsiteY5" fmla="*/ 1164680 h 116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5814" h="1164680">
                <a:moveTo>
                  <a:pt x="1164680" y="1164680"/>
                </a:moveTo>
                <a:lnTo>
                  <a:pt x="0" y="1"/>
                </a:lnTo>
                <a:lnTo>
                  <a:pt x="40825" y="0"/>
                </a:lnTo>
                <a:lnTo>
                  <a:pt x="1165814" y="1123854"/>
                </a:lnTo>
                <a:lnTo>
                  <a:pt x="1164680" y="1123854"/>
                </a:lnTo>
                <a:lnTo>
                  <a:pt x="1164680" y="116468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D39D863D-C379-4E72-B276-53F62D7E2B98}"/>
              </a:ext>
            </a:extLst>
          </p:cNvPr>
          <p:cNvSpPr/>
          <p:nvPr/>
        </p:nvSpPr>
        <p:spPr>
          <a:xfrm rot="13500280">
            <a:off x="-69307" y="930608"/>
            <a:ext cx="1079626" cy="1079626"/>
          </a:xfrm>
          <a:custGeom>
            <a:avLst/>
            <a:gdLst>
              <a:gd name="connsiteX0" fmla="*/ 1079626 w 1079626"/>
              <a:gd name="connsiteY0" fmla="*/ 1079626 h 1079626"/>
              <a:gd name="connsiteX1" fmla="*/ 0 w 1079626"/>
              <a:gd name="connsiteY1" fmla="*/ 1 h 1079626"/>
              <a:gd name="connsiteX2" fmla="*/ 40826 w 1079626"/>
              <a:gd name="connsiteY2" fmla="*/ 0 h 1079626"/>
              <a:gd name="connsiteX3" fmla="*/ 1079626 w 1079626"/>
              <a:gd name="connsiteY3" fmla="*/ 1038800 h 1079626"/>
              <a:gd name="connsiteX4" fmla="*/ 1079626 w 1079626"/>
              <a:gd name="connsiteY4" fmla="*/ 1079626 h 107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626" h="1079626">
                <a:moveTo>
                  <a:pt x="1079626" y="1079626"/>
                </a:moveTo>
                <a:lnTo>
                  <a:pt x="0" y="1"/>
                </a:lnTo>
                <a:lnTo>
                  <a:pt x="40826" y="0"/>
                </a:lnTo>
                <a:lnTo>
                  <a:pt x="1079626" y="1038800"/>
                </a:lnTo>
                <a:lnTo>
                  <a:pt x="1079626" y="1079626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9079BA6D-6450-46A6-9874-663ABFE497CE}"/>
              </a:ext>
            </a:extLst>
          </p:cNvPr>
          <p:cNvSpPr/>
          <p:nvPr/>
        </p:nvSpPr>
        <p:spPr>
          <a:xfrm rot="13500280">
            <a:off x="-87157" y="973697"/>
            <a:ext cx="993437" cy="993438"/>
          </a:xfrm>
          <a:custGeom>
            <a:avLst/>
            <a:gdLst>
              <a:gd name="connsiteX0" fmla="*/ 993437 w 993437"/>
              <a:gd name="connsiteY0" fmla="*/ 993438 h 993438"/>
              <a:gd name="connsiteX1" fmla="*/ 0 w 993437"/>
              <a:gd name="connsiteY1" fmla="*/ 0 h 993438"/>
              <a:gd name="connsiteX2" fmla="*/ 40825 w 993437"/>
              <a:gd name="connsiteY2" fmla="*/ 1 h 993438"/>
              <a:gd name="connsiteX3" fmla="*/ 993437 w 993437"/>
              <a:gd name="connsiteY3" fmla="*/ 952612 h 993438"/>
              <a:gd name="connsiteX4" fmla="*/ 993437 w 993437"/>
              <a:gd name="connsiteY4" fmla="*/ 993438 h 99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437" h="993438">
                <a:moveTo>
                  <a:pt x="993437" y="993438"/>
                </a:moveTo>
                <a:lnTo>
                  <a:pt x="0" y="0"/>
                </a:lnTo>
                <a:lnTo>
                  <a:pt x="40825" y="1"/>
                </a:lnTo>
                <a:lnTo>
                  <a:pt x="993437" y="952612"/>
                </a:lnTo>
                <a:lnTo>
                  <a:pt x="993437" y="99343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4CFFBA8-B565-42FA-9C0D-4FC6525B06C1}"/>
              </a:ext>
            </a:extLst>
          </p:cNvPr>
          <p:cNvSpPr/>
          <p:nvPr/>
        </p:nvSpPr>
        <p:spPr>
          <a:xfrm rot="13500280">
            <a:off x="-105173" y="1017188"/>
            <a:ext cx="908383" cy="907248"/>
          </a:xfrm>
          <a:custGeom>
            <a:avLst/>
            <a:gdLst>
              <a:gd name="connsiteX0" fmla="*/ 907249 w 908383"/>
              <a:gd name="connsiteY0" fmla="*/ 907248 h 907248"/>
              <a:gd name="connsiteX1" fmla="*/ 0 w 908383"/>
              <a:gd name="connsiteY1" fmla="*/ 0 h 907248"/>
              <a:gd name="connsiteX2" fmla="*/ 40827 w 908383"/>
              <a:gd name="connsiteY2" fmla="*/ 0 h 907248"/>
              <a:gd name="connsiteX3" fmla="*/ 908383 w 908383"/>
              <a:gd name="connsiteY3" fmla="*/ 866422 h 907248"/>
              <a:gd name="connsiteX4" fmla="*/ 907249 w 908383"/>
              <a:gd name="connsiteY4" fmla="*/ 866422 h 907248"/>
              <a:gd name="connsiteX5" fmla="*/ 907249 w 908383"/>
              <a:gd name="connsiteY5" fmla="*/ 907248 h 907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383" h="907248">
                <a:moveTo>
                  <a:pt x="907249" y="907248"/>
                </a:moveTo>
                <a:lnTo>
                  <a:pt x="0" y="0"/>
                </a:lnTo>
                <a:lnTo>
                  <a:pt x="40827" y="0"/>
                </a:lnTo>
                <a:lnTo>
                  <a:pt x="908383" y="866422"/>
                </a:lnTo>
                <a:lnTo>
                  <a:pt x="907249" y="866422"/>
                </a:lnTo>
                <a:lnTo>
                  <a:pt x="907249" y="90724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98016DB4-3354-4E78-B07E-1D722297B864}"/>
              </a:ext>
            </a:extLst>
          </p:cNvPr>
          <p:cNvSpPr/>
          <p:nvPr/>
        </p:nvSpPr>
        <p:spPr>
          <a:xfrm rot="13500280">
            <a:off x="-123024" y="1060277"/>
            <a:ext cx="822195" cy="821061"/>
          </a:xfrm>
          <a:custGeom>
            <a:avLst/>
            <a:gdLst>
              <a:gd name="connsiteX0" fmla="*/ 821060 w 822195"/>
              <a:gd name="connsiteY0" fmla="*/ 821061 h 821061"/>
              <a:gd name="connsiteX1" fmla="*/ 0 w 822195"/>
              <a:gd name="connsiteY1" fmla="*/ 0 h 821061"/>
              <a:gd name="connsiteX2" fmla="*/ 40826 w 822195"/>
              <a:gd name="connsiteY2" fmla="*/ 1 h 821061"/>
              <a:gd name="connsiteX3" fmla="*/ 822195 w 822195"/>
              <a:gd name="connsiteY3" fmla="*/ 780235 h 821061"/>
              <a:gd name="connsiteX4" fmla="*/ 821060 w 822195"/>
              <a:gd name="connsiteY4" fmla="*/ 780235 h 821061"/>
              <a:gd name="connsiteX5" fmla="*/ 821060 w 822195"/>
              <a:gd name="connsiteY5" fmla="*/ 821061 h 82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195" h="821061">
                <a:moveTo>
                  <a:pt x="821060" y="821061"/>
                </a:moveTo>
                <a:lnTo>
                  <a:pt x="0" y="0"/>
                </a:lnTo>
                <a:lnTo>
                  <a:pt x="40826" y="1"/>
                </a:lnTo>
                <a:lnTo>
                  <a:pt x="822195" y="780235"/>
                </a:lnTo>
                <a:lnTo>
                  <a:pt x="821060" y="780235"/>
                </a:lnTo>
                <a:lnTo>
                  <a:pt x="821060" y="821061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0CB1EA35-0D05-4F13-871D-0CAB5CECD44A}"/>
              </a:ext>
            </a:extLst>
          </p:cNvPr>
          <p:cNvSpPr/>
          <p:nvPr/>
        </p:nvSpPr>
        <p:spPr>
          <a:xfrm rot="13500280">
            <a:off x="-140475" y="1102398"/>
            <a:ext cx="736006" cy="736005"/>
          </a:xfrm>
          <a:custGeom>
            <a:avLst/>
            <a:gdLst>
              <a:gd name="connsiteX0" fmla="*/ 736005 w 736006"/>
              <a:gd name="connsiteY0" fmla="*/ 736005 h 736005"/>
              <a:gd name="connsiteX1" fmla="*/ 0 w 736006"/>
              <a:gd name="connsiteY1" fmla="*/ 0 h 736005"/>
              <a:gd name="connsiteX2" fmla="*/ 40826 w 736006"/>
              <a:gd name="connsiteY2" fmla="*/ 0 h 736005"/>
              <a:gd name="connsiteX3" fmla="*/ 736006 w 736006"/>
              <a:gd name="connsiteY3" fmla="*/ 695179 h 736005"/>
              <a:gd name="connsiteX4" fmla="*/ 736005 w 736006"/>
              <a:gd name="connsiteY4" fmla="*/ 736005 h 73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006" h="736005">
                <a:moveTo>
                  <a:pt x="736005" y="736005"/>
                </a:moveTo>
                <a:lnTo>
                  <a:pt x="0" y="0"/>
                </a:lnTo>
                <a:lnTo>
                  <a:pt x="40826" y="0"/>
                </a:lnTo>
                <a:lnTo>
                  <a:pt x="736006" y="695179"/>
                </a:lnTo>
                <a:lnTo>
                  <a:pt x="736005" y="736005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17F84AF5-3C7F-4D42-92A9-CCA3CDB8EB55}"/>
              </a:ext>
            </a:extLst>
          </p:cNvPr>
          <p:cNvSpPr/>
          <p:nvPr/>
        </p:nvSpPr>
        <p:spPr>
          <a:xfrm rot="13500280">
            <a:off x="-158323" y="1145488"/>
            <a:ext cx="649817" cy="649817"/>
          </a:xfrm>
          <a:custGeom>
            <a:avLst/>
            <a:gdLst>
              <a:gd name="connsiteX0" fmla="*/ 649817 w 649817"/>
              <a:gd name="connsiteY0" fmla="*/ 649817 h 649817"/>
              <a:gd name="connsiteX1" fmla="*/ 0 w 649817"/>
              <a:gd name="connsiteY1" fmla="*/ 0 h 649817"/>
              <a:gd name="connsiteX2" fmla="*/ 40826 w 649817"/>
              <a:gd name="connsiteY2" fmla="*/ 0 h 649817"/>
              <a:gd name="connsiteX3" fmla="*/ 649817 w 649817"/>
              <a:gd name="connsiteY3" fmla="*/ 608990 h 649817"/>
              <a:gd name="connsiteX4" fmla="*/ 649817 w 649817"/>
              <a:gd name="connsiteY4" fmla="*/ 649817 h 64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817" h="649817">
                <a:moveTo>
                  <a:pt x="649817" y="649817"/>
                </a:moveTo>
                <a:lnTo>
                  <a:pt x="0" y="0"/>
                </a:lnTo>
                <a:lnTo>
                  <a:pt x="40826" y="0"/>
                </a:lnTo>
                <a:lnTo>
                  <a:pt x="649817" y="608990"/>
                </a:lnTo>
                <a:lnTo>
                  <a:pt x="649817" y="649817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FA8E90CE-90F4-42ED-AAAF-0F139BE4E3D5}"/>
              </a:ext>
            </a:extLst>
          </p:cNvPr>
          <p:cNvSpPr/>
          <p:nvPr/>
        </p:nvSpPr>
        <p:spPr>
          <a:xfrm rot="13500280">
            <a:off x="-176338" y="1188978"/>
            <a:ext cx="564761" cy="563628"/>
          </a:xfrm>
          <a:custGeom>
            <a:avLst/>
            <a:gdLst>
              <a:gd name="connsiteX0" fmla="*/ 563628 w 564761"/>
              <a:gd name="connsiteY0" fmla="*/ 563628 h 563628"/>
              <a:gd name="connsiteX1" fmla="*/ 0 w 564761"/>
              <a:gd name="connsiteY1" fmla="*/ 0 h 563628"/>
              <a:gd name="connsiteX2" fmla="*/ 40826 w 564761"/>
              <a:gd name="connsiteY2" fmla="*/ 0 h 563628"/>
              <a:gd name="connsiteX3" fmla="*/ 564761 w 564761"/>
              <a:gd name="connsiteY3" fmla="*/ 522802 h 563628"/>
              <a:gd name="connsiteX4" fmla="*/ 563629 w 564761"/>
              <a:gd name="connsiteY4" fmla="*/ 522802 h 563628"/>
              <a:gd name="connsiteX5" fmla="*/ 563628 w 564761"/>
              <a:gd name="connsiteY5" fmla="*/ 563628 h 5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4761" h="563628">
                <a:moveTo>
                  <a:pt x="563628" y="563628"/>
                </a:moveTo>
                <a:lnTo>
                  <a:pt x="0" y="0"/>
                </a:lnTo>
                <a:lnTo>
                  <a:pt x="40826" y="0"/>
                </a:lnTo>
                <a:lnTo>
                  <a:pt x="564761" y="522802"/>
                </a:lnTo>
                <a:lnTo>
                  <a:pt x="563629" y="522802"/>
                </a:lnTo>
                <a:lnTo>
                  <a:pt x="563628" y="563628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C1C105E-FE0D-4A36-AE5B-BBA110F6EE53}"/>
              </a:ext>
            </a:extLst>
          </p:cNvPr>
          <p:cNvSpPr/>
          <p:nvPr userDrawn="1"/>
        </p:nvSpPr>
        <p:spPr>
          <a:xfrm rot="13500280">
            <a:off x="-194190" y="1232066"/>
            <a:ext cx="478574" cy="477440"/>
          </a:xfrm>
          <a:custGeom>
            <a:avLst/>
            <a:gdLst>
              <a:gd name="connsiteX0" fmla="*/ 478574 w 478574"/>
              <a:gd name="connsiteY0" fmla="*/ 477440 h 477440"/>
              <a:gd name="connsiteX1" fmla="*/ 0 w 478574"/>
              <a:gd name="connsiteY1" fmla="*/ 0 h 477440"/>
              <a:gd name="connsiteX2" fmla="*/ 40826 w 478574"/>
              <a:gd name="connsiteY2" fmla="*/ 0 h 477440"/>
              <a:gd name="connsiteX3" fmla="*/ 478573 w 478574"/>
              <a:gd name="connsiteY3" fmla="*/ 437747 h 477440"/>
              <a:gd name="connsiteX4" fmla="*/ 478574 w 478574"/>
              <a:gd name="connsiteY4" fmla="*/ 477440 h 4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574" h="477440">
                <a:moveTo>
                  <a:pt x="478574" y="477440"/>
                </a:moveTo>
                <a:lnTo>
                  <a:pt x="0" y="0"/>
                </a:lnTo>
                <a:lnTo>
                  <a:pt x="40826" y="0"/>
                </a:lnTo>
                <a:lnTo>
                  <a:pt x="478573" y="437747"/>
                </a:lnTo>
                <a:lnTo>
                  <a:pt x="478574" y="477440"/>
                </a:lnTo>
                <a:close/>
              </a:path>
            </a:pathLst>
          </a:custGeom>
          <a:solidFill>
            <a:schemeClr val="tx2"/>
          </a:solidFill>
          <a:ln w="11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</a:extLst>
          </p:cNvPr>
          <p:cNvSpPr/>
          <p:nvPr userDrawn="1"/>
        </p:nvSpPr>
        <p:spPr>
          <a:xfrm>
            <a:off x="2202360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4" name="Freeform: Shape 183">
            <a:extLst>
              <a:ext uri="{FF2B5EF4-FFF2-40B4-BE49-F238E27FC236}">
                <a16:creationId xmlns:a16="http://schemas.microsoft.com/office/drawing/2014/main" id="{AD282910-ECE9-4B26-9656-AD1D41D44AC8}"/>
              </a:ext>
            </a:extLst>
          </p:cNvPr>
          <p:cNvSpPr/>
          <p:nvPr userDrawn="1"/>
        </p:nvSpPr>
        <p:spPr>
          <a:xfrm>
            <a:off x="1089323" y="5806086"/>
            <a:ext cx="30139" cy="1051915"/>
          </a:xfrm>
          <a:custGeom>
            <a:avLst/>
            <a:gdLst>
              <a:gd name="connsiteX0" fmla="*/ 28833 w 30139"/>
              <a:gd name="connsiteY0" fmla="*/ 0 h 1051915"/>
              <a:gd name="connsiteX1" fmla="*/ 30139 w 30139"/>
              <a:gd name="connsiteY1" fmla="*/ 1051915 h 1051915"/>
              <a:gd name="connsiteX2" fmla="*/ 1271 w 30139"/>
              <a:gd name="connsiteY2" fmla="*/ 1051915 h 1051915"/>
              <a:gd name="connsiteX3" fmla="*/ 0 w 30139"/>
              <a:gd name="connsiteY3" fmla="*/ 28904 h 1051915"/>
              <a:gd name="connsiteX4" fmla="*/ 28833 w 30139"/>
              <a:gd name="connsiteY4" fmla="*/ 0 h 105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39" h="1051915">
                <a:moveTo>
                  <a:pt x="28833" y="0"/>
                </a:moveTo>
                <a:lnTo>
                  <a:pt x="30139" y="1051915"/>
                </a:lnTo>
                <a:lnTo>
                  <a:pt x="1271" y="1051915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7C7A453C-4565-4652-9781-F1488009734C}"/>
              </a:ext>
            </a:extLst>
          </p:cNvPr>
          <p:cNvSpPr/>
          <p:nvPr userDrawn="1"/>
        </p:nvSpPr>
        <p:spPr>
          <a:xfrm>
            <a:off x="1028453" y="5867106"/>
            <a:ext cx="30064" cy="990894"/>
          </a:xfrm>
          <a:custGeom>
            <a:avLst/>
            <a:gdLst>
              <a:gd name="connsiteX0" fmla="*/ 28833 w 30064"/>
              <a:gd name="connsiteY0" fmla="*/ 0 h 990894"/>
              <a:gd name="connsiteX1" fmla="*/ 30064 w 30064"/>
              <a:gd name="connsiteY1" fmla="*/ 990894 h 990894"/>
              <a:gd name="connsiteX2" fmla="*/ 1195 w 30064"/>
              <a:gd name="connsiteY2" fmla="*/ 990894 h 990894"/>
              <a:gd name="connsiteX3" fmla="*/ 0 w 30064"/>
              <a:gd name="connsiteY3" fmla="*/ 28904 h 990894"/>
              <a:gd name="connsiteX4" fmla="*/ 28833 w 30064"/>
              <a:gd name="connsiteY4" fmla="*/ 0 h 99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4" h="990894">
                <a:moveTo>
                  <a:pt x="28833" y="0"/>
                </a:moveTo>
                <a:lnTo>
                  <a:pt x="30064" y="990894"/>
                </a:lnTo>
                <a:lnTo>
                  <a:pt x="1195" y="990894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2" name="Freeform: Shape 181">
            <a:extLst>
              <a:ext uri="{FF2B5EF4-FFF2-40B4-BE49-F238E27FC236}">
                <a16:creationId xmlns:a16="http://schemas.microsoft.com/office/drawing/2014/main" id="{DE479407-B0BB-45F1-A93D-05ED5B41F316}"/>
              </a:ext>
            </a:extLst>
          </p:cNvPr>
          <p:cNvSpPr/>
          <p:nvPr userDrawn="1"/>
        </p:nvSpPr>
        <p:spPr>
          <a:xfrm>
            <a:off x="967584" y="5928926"/>
            <a:ext cx="30790" cy="929074"/>
          </a:xfrm>
          <a:custGeom>
            <a:avLst/>
            <a:gdLst>
              <a:gd name="connsiteX0" fmla="*/ 29636 w 30790"/>
              <a:gd name="connsiteY0" fmla="*/ 0 h 929074"/>
              <a:gd name="connsiteX1" fmla="*/ 30790 w 30790"/>
              <a:gd name="connsiteY1" fmla="*/ 929074 h 929074"/>
              <a:gd name="connsiteX2" fmla="*/ 1401 w 30790"/>
              <a:gd name="connsiteY2" fmla="*/ 929074 h 929074"/>
              <a:gd name="connsiteX3" fmla="*/ 0 w 30790"/>
              <a:gd name="connsiteY3" fmla="*/ 28104 h 929074"/>
              <a:gd name="connsiteX4" fmla="*/ 803 w 30790"/>
              <a:gd name="connsiteY4" fmla="*/ 28905 h 929074"/>
              <a:gd name="connsiteX5" fmla="*/ 29636 w 30790"/>
              <a:gd name="connsiteY5" fmla="*/ 0 h 92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90" h="929074">
                <a:moveTo>
                  <a:pt x="29636" y="0"/>
                </a:moveTo>
                <a:lnTo>
                  <a:pt x="30790" y="929074"/>
                </a:lnTo>
                <a:lnTo>
                  <a:pt x="1401" y="929074"/>
                </a:lnTo>
                <a:lnTo>
                  <a:pt x="0" y="28104"/>
                </a:lnTo>
                <a:lnTo>
                  <a:pt x="803" y="28905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0271515D-B4B7-4502-B24F-DC5480444ED0}"/>
              </a:ext>
            </a:extLst>
          </p:cNvPr>
          <p:cNvSpPr/>
          <p:nvPr userDrawn="1"/>
        </p:nvSpPr>
        <p:spPr>
          <a:xfrm>
            <a:off x="906717" y="5989948"/>
            <a:ext cx="30713" cy="868053"/>
          </a:xfrm>
          <a:custGeom>
            <a:avLst/>
            <a:gdLst>
              <a:gd name="connsiteX0" fmla="*/ 29635 w 30713"/>
              <a:gd name="connsiteY0" fmla="*/ 0 h 868053"/>
              <a:gd name="connsiteX1" fmla="*/ 30713 w 30713"/>
              <a:gd name="connsiteY1" fmla="*/ 868053 h 868053"/>
              <a:gd name="connsiteX2" fmla="*/ 1319 w 30713"/>
              <a:gd name="connsiteY2" fmla="*/ 868053 h 868053"/>
              <a:gd name="connsiteX3" fmla="*/ 0 w 30713"/>
              <a:gd name="connsiteY3" fmla="*/ 28103 h 868053"/>
              <a:gd name="connsiteX4" fmla="*/ 802 w 30713"/>
              <a:gd name="connsiteY4" fmla="*/ 28904 h 868053"/>
              <a:gd name="connsiteX5" fmla="*/ 29635 w 30713"/>
              <a:gd name="connsiteY5" fmla="*/ 0 h 86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713" h="868053">
                <a:moveTo>
                  <a:pt x="29635" y="0"/>
                </a:moveTo>
                <a:lnTo>
                  <a:pt x="30713" y="868053"/>
                </a:lnTo>
                <a:lnTo>
                  <a:pt x="1319" y="868053"/>
                </a:lnTo>
                <a:lnTo>
                  <a:pt x="0" y="28103"/>
                </a:lnTo>
                <a:lnTo>
                  <a:pt x="802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0" name="Freeform: Shape 179">
            <a:extLst>
              <a:ext uri="{FF2B5EF4-FFF2-40B4-BE49-F238E27FC236}">
                <a16:creationId xmlns:a16="http://schemas.microsoft.com/office/drawing/2014/main" id="{DB364732-EC14-4416-964A-13F3D77CDBBD}"/>
              </a:ext>
            </a:extLst>
          </p:cNvPr>
          <p:cNvSpPr/>
          <p:nvPr userDrawn="1"/>
        </p:nvSpPr>
        <p:spPr>
          <a:xfrm>
            <a:off x="846647" y="6049364"/>
            <a:ext cx="29838" cy="808636"/>
          </a:xfrm>
          <a:custGeom>
            <a:avLst/>
            <a:gdLst>
              <a:gd name="connsiteX0" fmla="*/ 28833 w 29838"/>
              <a:gd name="connsiteY0" fmla="*/ 0 h 808636"/>
              <a:gd name="connsiteX1" fmla="*/ 29838 w 29838"/>
              <a:gd name="connsiteY1" fmla="*/ 808636 h 808636"/>
              <a:gd name="connsiteX2" fmla="*/ 969 w 29838"/>
              <a:gd name="connsiteY2" fmla="*/ 808636 h 808636"/>
              <a:gd name="connsiteX3" fmla="*/ 0 w 29838"/>
              <a:gd name="connsiteY3" fmla="*/ 28904 h 808636"/>
              <a:gd name="connsiteX4" fmla="*/ 28833 w 29838"/>
              <a:gd name="connsiteY4" fmla="*/ 0 h 80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8" h="808636">
                <a:moveTo>
                  <a:pt x="28833" y="0"/>
                </a:moveTo>
                <a:lnTo>
                  <a:pt x="29838" y="808636"/>
                </a:lnTo>
                <a:lnTo>
                  <a:pt x="969" y="808636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619347B5-2692-4514-B67B-159C25FA4940}"/>
              </a:ext>
            </a:extLst>
          </p:cNvPr>
          <p:cNvSpPr/>
          <p:nvPr userDrawn="1"/>
        </p:nvSpPr>
        <p:spPr>
          <a:xfrm>
            <a:off x="785780" y="6110384"/>
            <a:ext cx="29761" cy="747617"/>
          </a:xfrm>
          <a:custGeom>
            <a:avLst/>
            <a:gdLst>
              <a:gd name="connsiteX0" fmla="*/ 28832 w 29761"/>
              <a:gd name="connsiteY0" fmla="*/ 0 h 747617"/>
              <a:gd name="connsiteX1" fmla="*/ 29761 w 29761"/>
              <a:gd name="connsiteY1" fmla="*/ 747617 h 747617"/>
              <a:gd name="connsiteX2" fmla="*/ 893 w 29761"/>
              <a:gd name="connsiteY2" fmla="*/ 747617 h 747617"/>
              <a:gd name="connsiteX3" fmla="*/ 0 w 29761"/>
              <a:gd name="connsiteY3" fmla="*/ 28905 h 747617"/>
              <a:gd name="connsiteX4" fmla="*/ 28832 w 29761"/>
              <a:gd name="connsiteY4" fmla="*/ 0 h 74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61" h="747617">
                <a:moveTo>
                  <a:pt x="28832" y="0"/>
                </a:moveTo>
                <a:lnTo>
                  <a:pt x="29761" y="747617"/>
                </a:lnTo>
                <a:lnTo>
                  <a:pt x="893" y="747617"/>
                </a:lnTo>
                <a:lnTo>
                  <a:pt x="0" y="28905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E1746638-BCA2-4B8F-A315-9514E1973CDD}"/>
              </a:ext>
            </a:extLst>
          </p:cNvPr>
          <p:cNvSpPr/>
          <p:nvPr userDrawn="1"/>
        </p:nvSpPr>
        <p:spPr>
          <a:xfrm>
            <a:off x="724911" y="6172206"/>
            <a:ext cx="30487" cy="685795"/>
          </a:xfrm>
          <a:custGeom>
            <a:avLst/>
            <a:gdLst>
              <a:gd name="connsiteX0" fmla="*/ 29635 w 30487"/>
              <a:gd name="connsiteY0" fmla="*/ 0 h 685795"/>
              <a:gd name="connsiteX1" fmla="*/ 30487 w 30487"/>
              <a:gd name="connsiteY1" fmla="*/ 685795 h 685795"/>
              <a:gd name="connsiteX2" fmla="*/ 1071 w 30487"/>
              <a:gd name="connsiteY2" fmla="*/ 685795 h 685795"/>
              <a:gd name="connsiteX3" fmla="*/ 0 w 30487"/>
              <a:gd name="connsiteY3" fmla="*/ 28103 h 685795"/>
              <a:gd name="connsiteX4" fmla="*/ 803 w 30487"/>
              <a:gd name="connsiteY4" fmla="*/ 28904 h 685795"/>
              <a:gd name="connsiteX5" fmla="*/ 29635 w 30487"/>
              <a:gd name="connsiteY5" fmla="*/ 0 h 68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7" h="685795">
                <a:moveTo>
                  <a:pt x="29635" y="0"/>
                </a:moveTo>
                <a:lnTo>
                  <a:pt x="30487" y="685795"/>
                </a:lnTo>
                <a:lnTo>
                  <a:pt x="1071" y="685795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47F56D6B-560F-4123-9E05-11ACF383DF87}"/>
              </a:ext>
            </a:extLst>
          </p:cNvPr>
          <p:cNvSpPr/>
          <p:nvPr userDrawn="1"/>
        </p:nvSpPr>
        <p:spPr>
          <a:xfrm>
            <a:off x="664843" y="6231622"/>
            <a:ext cx="29611" cy="626379"/>
          </a:xfrm>
          <a:custGeom>
            <a:avLst/>
            <a:gdLst>
              <a:gd name="connsiteX0" fmla="*/ 28833 w 29611"/>
              <a:gd name="connsiteY0" fmla="*/ 0 h 626379"/>
              <a:gd name="connsiteX1" fmla="*/ 29611 w 29611"/>
              <a:gd name="connsiteY1" fmla="*/ 626379 h 626379"/>
              <a:gd name="connsiteX2" fmla="*/ 742 w 29611"/>
              <a:gd name="connsiteY2" fmla="*/ 626379 h 626379"/>
              <a:gd name="connsiteX3" fmla="*/ 0 w 29611"/>
              <a:gd name="connsiteY3" fmla="*/ 28904 h 626379"/>
              <a:gd name="connsiteX4" fmla="*/ 28833 w 29611"/>
              <a:gd name="connsiteY4" fmla="*/ 0 h 62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1" h="626379">
                <a:moveTo>
                  <a:pt x="28833" y="0"/>
                </a:moveTo>
                <a:lnTo>
                  <a:pt x="29611" y="626379"/>
                </a:lnTo>
                <a:lnTo>
                  <a:pt x="742" y="62637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2FD3A4D4-C05F-4057-8408-6FF0887E068F}"/>
              </a:ext>
            </a:extLst>
          </p:cNvPr>
          <p:cNvSpPr/>
          <p:nvPr userDrawn="1"/>
        </p:nvSpPr>
        <p:spPr>
          <a:xfrm>
            <a:off x="603974" y="6292642"/>
            <a:ext cx="29535" cy="565359"/>
          </a:xfrm>
          <a:custGeom>
            <a:avLst/>
            <a:gdLst>
              <a:gd name="connsiteX0" fmla="*/ 28833 w 29535"/>
              <a:gd name="connsiteY0" fmla="*/ 0 h 565359"/>
              <a:gd name="connsiteX1" fmla="*/ 29535 w 29535"/>
              <a:gd name="connsiteY1" fmla="*/ 565359 h 565359"/>
              <a:gd name="connsiteX2" fmla="*/ 666 w 29535"/>
              <a:gd name="connsiteY2" fmla="*/ 565359 h 565359"/>
              <a:gd name="connsiteX3" fmla="*/ 0 w 29535"/>
              <a:gd name="connsiteY3" fmla="*/ 28904 h 565359"/>
              <a:gd name="connsiteX4" fmla="*/ 28833 w 29535"/>
              <a:gd name="connsiteY4" fmla="*/ 0 h 565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5" h="565359">
                <a:moveTo>
                  <a:pt x="28833" y="0"/>
                </a:moveTo>
                <a:lnTo>
                  <a:pt x="29535" y="565359"/>
                </a:lnTo>
                <a:lnTo>
                  <a:pt x="666" y="565359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32EAC669-BA43-4F58-9784-4CCDFE4D6F4E}"/>
              </a:ext>
            </a:extLst>
          </p:cNvPr>
          <p:cNvSpPr/>
          <p:nvPr userDrawn="1"/>
        </p:nvSpPr>
        <p:spPr>
          <a:xfrm>
            <a:off x="543104" y="6353662"/>
            <a:ext cx="29460" cy="504339"/>
          </a:xfrm>
          <a:custGeom>
            <a:avLst/>
            <a:gdLst>
              <a:gd name="connsiteX0" fmla="*/ 28833 w 29460"/>
              <a:gd name="connsiteY0" fmla="*/ 0 h 504339"/>
              <a:gd name="connsiteX1" fmla="*/ 29460 w 29460"/>
              <a:gd name="connsiteY1" fmla="*/ 504339 h 504339"/>
              <a:gd name="connsiteX2" fmla="*/ 591 w 29460"/>
              <a:gd name="connsiteY2" fmla="*/ 504339 h 504339"/>
              <a:gd name="connsiteX3" fmla="*/ 0 w 29460"/>
              <a:gd name="connsiteY3" fmla="*/ 28905 h 504339"/>
              <a:gd name="connsiteX4" fmla="*/ 28833 w 29460"/>
              <a:gd name="connsiteY4" fmla="*/ 0 h 504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0" h="504339">
                <a:moveTo>
                  <a:pt x="28833" y="0"/>
                </a:moveTo>
                <a:lnTo>
                  <a:pt x="29460" y="504339"/>
                </a:lnTo>
                <a:lnTo>
                  <a:pt x="591" y="504339"/>
                </a:lnTo>
                <a:lnTo>
                  <a:pt x="0" y="28905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4" name="Freeform: Shape 173">
            <a:extLst>
              <a:ext uri="{FF2B5EF4-FFF2-40B4-BE49-F238E27FC236}">
                <a16:creationId xmlns:a16="http://schemas.microsoft.com/office/drawing/2014/main" id="{73CAE3B4-689F-4EC3-8CC9-EB6D360E3846}"/>
              </a:ext>
            </a:extLst>
          </p:cNvPr>
          <p:cNvSpPr/>
          <p:nvPr userDrawn="1"/>
        </p:nvSpPr>
        <p:spPr>
          <a:xfrm>
            <a:off x="482237" y="6415482"/>
            <a:ext cx="30185" cy="442518"/>
          </a:xfrm>
          <a:custGeom>
            <a:avLst/>
            <a:gdLst>
              <a:gd name="connsiteX0" fmla="*/ 29635 w 30185"/>
              <a:gd name="connsiteY0" fmla="*/ 0 h 442518"/>
              <a:gd name="connsiteX1" fmla="*/ 30185 w 30185"/>
              <a:gd name="connsiteY1" fmla="*/ 442518 h 442518"/>
              <a:gd name="connsiteX2" fmla="*/ 724 w 30185"/>
              <a:gd name="connsiteY2" fmla="*/ 442518 h 442518"/>
              <a:gd name="connsiteX3" fmla="*/ 0 w 30185"/>
              <a:gd name="connsiteY3" fmla="*/ 28104 h 442518"/>
              <a:gd name="connsiteX4" fmla="*/ 803 w 30185"/>
              <a:gd name="connsiteY4" fmla="*/ 28905 h 442518"/>
              <a:gd name="connsiteX5" fmla="*/ 29635 w 30185"/>
              <a:gd name="connsiteY5" fmla="*/ 0 h 44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85" h="442518">
                <a:moveTo>
                  <a:pt x="29635" y="0"/>
                </a:moveTo>
                <a:lnTo>
                  <a:pt x="30185" y="442518"/>
                </a:lnTo>
                <a:lnTo>
                  <a:pt x="724" y="442518"/>
                </a:lnTo>
                <a:lnTo>
                  <a:pt x="0" y="28104"/>
                </a:lnTo>
                <a:lnTo>
                  <a:pt x="803" y="28905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: Shape 172">
            <a:extLst>
              <a:ext uri="{FF2B5EF4-FFF2-40B4-BE49-F238E27FC236}">
                <a16:creationId xmlns:a16="http://schemas.microsoft.com/office/drawing/2014/main" id="{8665978C-1CDF-4EF9-9A5C-4C6C0B3BE0F0}"/>
              </a:ext>
            </a:extLst>
          </p:cNvPr>
          <p:cNvSpPr/>
          <p:nvPr userDrawn="1"/>
        </p:nvSpPr>
        <p:spPr>
          <a:xfrm>
            <a:off x="422168" y="6474900"/>
            <a:ext cx="29308" cy="383101"/>
          </a:xfrm>
          <a:custGeom>
            <a:avLst/>
            <a:gdLst>
              <a:gd name="connsiteX0" fmla="*/ 28832 w 29308"/>
              <a:gd name="connsiteY0" fmla="*/ 0 h 383101"/>
              <a:gd name="connsiteX1" fmla="*/ 29308 w 29308"/>
              <a:gd name="connsiteY1" fmla="*/ 383101 h 383101"/>
              <a:gd name="connsiteX2" fmla="*/ 440 w 29308"/>
              <a:gd name="connsiteY2" fmla="*/ 383101 h 383101"/>
              <a:gd name="connsiteX3" fmla="*/ 0 w 29308"/>
              <a:gd name="connsiteY3" fmla="*/ 28904 h 383101"/>
              <a:gd name="connsiteX4" fmla="*/ 28832 w 29308"/>
              <a:gd name="connsiteY4" fmla="*/ 0 h 383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8" h="383101">
                <a:moveTo>
                  <a:pt x="28832" y="0"/>
                </a:moveTo>
                <a:lnTo>
                  <a:pt x="29308" y="383101"/>
                </a:lnTo>
                <a:lnTo>
                  <a:pt x="440" y="383101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: Shape 171">
            <a:extLst>
              <a:ext uri="{FF2B5EF4-FFF2-40B4-BE49-F238E27FC236}">
                <a16:creationId xmlns:a16="http://schemas.microsoft.com/office/drawing/2014/main" id="{97F81447-DAE2-4092-B156-2723E18064A7}"/>
              </a:ext>
            </a:extLst>
          </p:cNvPr>
          <p:cNvSpPr/>
          <p:nvPr userDrawn="1"/>
        </p:nvSpPr>
        <p:spPr>
          <a:xfrm>
            <a:off x="361300" y="6535920"/>
            <a:ext cx="29233" cy="322081"/>
          </a:xfrm>
          <a:custGeom>
            <a:avLst/>
            <a:gdLst>
              <a:gd name="connsiteX0" fmla="*/ 28833 w 29233"/>
              <a:gd name="connsiteY0" fmla="*/ 0 h 322081"/>
              <a:gd name="connsiteX1" fmla="*/ 29233 w 29233"/>
              <a:gd name="connsiteY1" fmla="*/ 322081 h 322081"/>
              <a:gd name="connsiteX2" fmla="*/ 364 w 29233"/>
              <a:gd name="connsiteY2" fmla="*/ 322081 h 322081"/>
              <a:gd name="connsiteX3" fmla="*/ 0 w 29233"/>
              <a:gd name="connsiteY3" fmla="*/ 28904 h 322081"/>
              <a:gd name="connsiteX4" fmla="*/ 28833 w 29233"/>
              <a:gd name="connsiteY4" fmla="*/ 0 h 322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33" h="322081">
                <a:moveTo>
                  <a:pt x="28833" y="0"/>
                </a:moveTo>
                <a:lnTo>
                  <a:pt x="29233" y="322081"/>
                </a:lnTo>
                <a:lnTo>
                  <a:pt x="364" y="322081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AB0C8140-456A-4593-9DC3-5A53E63B0CDF}"/>
              </a:ext>
            </a:extLst>
          </p:cNvPr>
          <p:cNvSpPr/>
          <p:nvPr userDrawn="1"/>
        </p:nvSpPr>
        <p:spPr>
          <a:xfrm>
            <a:off x="300431" y="6597740"/>
            <a:ext cx="29959" cy="260260"/>
          </a:xfrm>
          <a:custGeom>
            <a:avLst/>
            <a:gdLst>
              <a:gd name="connsiteX0" fmla="*/ 29636 w 29959"/>
              <a:gd name="connsiteY0" fmla="*/ 0 h 260260"/>
              <a:gd name="connsiteX1" fmla="*/ 29959 w 29959"/>
              <a:gd name="connsiteY1" fmla="*/ 260260 h 260260"/>
              <a:gd name="connsiteX2" fmla="*/ 440 w 29959"/>
              <a:gd name="connsiteY2" fmla="*/ 260260 h 260260"/>
              <a:gd name="connsiteX3" fmla="*/ 0 w 29959"/>
              <a:gd name="connsiteY3" fmla="*/ 28104 h 260260"/>
              <a:gd name="connsiteX4" fmla="*/ 803 w 29959"/>
              <a:gd name="connsiteY4" fmla="*/ 28904 h 260260"/>
              <a:gd name="connsiteX5" fmla="*/ 29636 w 29959"/>
              <a:gd name="connsiteY5" fmla="*/ 0 h 26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59" h="260260">
                <a:moveTo>
                  <a:pt x="29636" y="0"/>
                </a:moveTo>
                <a:lnTo>
                  <a:pt x="29959" y="260260"/>
                </a:lnTo>
                <a:lnTo>
                  <a:pt x="440" y="260260"/>
                </a:lnTo>
                <a:lnTo>
                  <a:pt x="0" y="28104"/>
                </a:lnTo>
                <a:lnTo>
                  <a:pt x="803" y="28904"/>
                </a:lnTo>
                <a:lnTo>
                  <a:pt x="2963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E1411ED6-803D-4C5A-8E92-8EAC28ACA255}"/>
              </a:ext>
            </a:extLst>
          </p:cNvPr>
          <p:cNvSpPr/>
          <p:nvPr userDrawn="1"/>
        </p:nvSpPr>
        <p:spPr>
          <a:xfrm>
            <a:off x="239562" y="6658760"/>
            <a:ext cx="29882" cy="199240"/>
          </a:xfrm>
          <a:custGeom>
            <a:avLst/>
            <a:gdLst>
              <a:gd name="connsiteX0" fmla="*/ 29635 w 29882"/>
              <a:gd name="connsiteY0" fmla="*/ 0 h 199240"/>
              <a:gd name="connsiteX1" fmla="*/ 29882 w 29882"/>
              <a:gd name="connsiteY1" fmla="*/ 199240 h 199240"/>
              <a:gd name="connsiteX2" fmla="*/ 337 w 29882"/>
              <a:gd name="connsiteY2" fmla="*/ 199240 h 199240"/>
              <a:gd name="connsiteX3" fmla="*/ 0 w 29882"/>
              <a:gd name="connsiteY3" fmla="*/ 28103 h 199240"/>
              <a:gd name="connsiteX4" fmla="*/ 803 w 29882"/>
              <a:gd name="connsiteY4" fmla="*/ 28904 h 199240"/>
              <a:gd name="connsiteX5" fmla="*/ 29635 w 29882"/>
              <a:gd name="connsiteY5" fmla="*/ 0 h 1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82" h="199240">
                <a:moveTo>
                  <a:pt x="29635" y="0"/>
                </a:moveTo>
                <a:lnTo>
                  <a:pt x="29882" y="199240"/>
                </a:lnTo>
                <a:lnTo>
                  <a:pt x="337" y="199240"/>
                </a:lnTo>
                <a:lnTo>
                  <a:pt x="0" y="28103"/>
                </a:lnTo>
                <a:lnTo>
                  <a:pt x="803" y="28904"/>
                </a:lnTo>
                <a:lnTo>
                  <a:pt x="2963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D3F198DF-8521-45A1-8BAE-4FC70FC420A8}"/>
              </a:ext>
            </a:extLst>
          </p:cNvPr>
          <p:cNvSpPr/>
          <p:nvPr userDrawn="1"/>
        </p:nvSpPr>
        <p:spPr>
          <a:xfrm>
            <a:off x="179494" y="6718178"/>
            <a:ext cx="29006" cy="139823"/>
          </a:xfrm>
          <a:custGeom>
            <a:avLst/>
            <a:gdLst>
              <a:gd name="connsiteX0" fmla="*/ 28832 w 29006"/>
              <a:gd name="connsiteY0" fmla="*/ 0 h 139823"/>
              <a:gd name="connsiteX1" fmla="*/ 29006 w 29006"/>
              <a:gd name="connsiteY1" fmla="*/ 139823 h 139823"/>
              <a:gd name="connsiteX2" fmla="*/ 138 w 29006"/>
              <a:gd name="connsiteY2" fmla="*/ 139823 h 139823"/>
              <a:gd name="connsiteX3" fmla="*/ 0 w 29006"/>
              <a:gd name="connsiteY3" fmla="*/ 28904 h 139823"/>
              <a:gd name="connsiteX4" fmla="*/ 28832 w 29006"/>
              <a:gd name="connsiteY4" fmla="*/ 0 h 13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6" h="139823">
                <a:moveTo>
                  <a:pt x="28832" y="0"/>
                </a:moveTo>
                <a:lnTo>
                  <a:pt x="29006" y="139823"/>
                </a:lnTo>
                <a:lnTo>
                  <a:pt x="138" y="139823"/>
                </a:lnTo>
                <a:lnTo>
                  <a:pt x="0" y="28904"/>
                </a:lnTo>
                <a:lnTo>
                  <a:pt x="2883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AAA80212-BA6E-448F-BA91-287462E1D34C}"/>
              </a:ext>
            </a:extLst>
          </p:cNvPr>
          <p:cNvSpPr/>
          <p:nvPr userDrawn="1"/>
        </p:nvSpPr>
        <p:spPr>
          <a:xfrm>
            <a:off x="118626" y="6779198"/>
            <a:ext cx="28931" cy="78803"/>
          </a:xfrm>
          <a:custGeom>
            <a:avLst/>
            <a:gdLst>
              <a:gd name="connsiteX0" fmla="*/ 28833 w 28931"/>
              <a:gd name="connsiteY0" fmla="*/ 0 h 78803"/>
              <a:gd name="connsiteX1" fmla="*/ 28931 w 28931"/>
              <a:gd name="connsiteY1" fmla="*/ 78803 h 78803"/>
              <a:gd name="connsiteX2" fmla="*/ 62 w 28931"/>
              <a:gd name="connsiteY2" fmla="*/ 78803 h 78803"/>
              <a:gd name="connsiteX3" fmla="*/ 0 w 28931"/>
              <a:gd name="connsiteY3" fmla="*/ 28904 h 78803"/>
              <a:gd name="connsiteX4" fmla="*/ 28833 w 28931"/>
              <a:gd name="connsiteY4" fmla="*/ 0 h 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1" h="78803">
                <a:moveTo>
                  <a:pt x="28833" y="0"/>
                </a:moveTo>
                <a:lnTo>
                  <a:pt x="28931" y="78803"/>
                </a:lnTo>
                <a:lnTo>
                  <a:pt x="62" y="78803"/>
                </a:lnTo>
                <a:lnTo>
                  <a:pt x="0" y="28904"/>
                </a:lnTo>
                <a:lnTo>
                  <a:pt x="2883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5B8EBCCB-B7E3-4837-AA61-44D0A400EC96}"/>
              </a:ext>
            </a:extLst>
          </p:cNvPr>
          <p:cNvSpPr/>
          <p:nvPr userDrawn="1"/>
        </p:nvSpPr>
        <p:spPr>
          <a:xfrm>
            <a:off x="70452" y="6841018"/>
            <a:ext cx="16961" cy="16982"/>
          </a:xfrm>
          <a:custGeom>
            <a:avLst/>
            <a:gdLst>
              <a:gd name="connsiteX0" fmla="*/ 16940 w 16961"/>
              <a:gd name="connsiteY0" fmla="*/ 0 h 16982"/>
              <a:gd name="connsiteX1" fmla="*/ 16961 w 16961"/>
              <a:gd name="connsiteY1" fmla="*/ 16982 h 16982"/>
              <a:gd name="connsiteX2" fmla="*/ 0 w 16961"/>
              <a:gd name="connsiteY2" fmla="*/ 16982 h 16982"/>
              <a:gd name="connsiteX3" fmla="*/ 16940 w 16961"/>
              <a:gd name="connsiteY3" fmla="*/ 0 h 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61" h="16982">
                <a:moveTo>
                  <a:pt x="16940" y="0"/>
                </a:moveTo>
                <a:lnTo>
                  <a:pt x="16961" y="16982"/>
                </a:lnTo>
                <a:lnTo>
                  <a:pt x="0" y="16982"/>
                </a:lnTo>
                <a:lnTo>
                  <a:pt x="1694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66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4"/>
            <a:ext cx="633984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EB74-3A91-4DAA-ACF3-FF090B2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93623" y="-983359"/>
            <a:ext cx="5242592" cy="7843456"/>
            <a:chOff x="-193623" y="-983359"/>
            <a:chExt cx="5242592" cy="784345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1BC9BFE-80C0-4DA9-92DB-070C41E41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8097646">
              <a:off x="1569916" y="-983359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5ED01E4-35BF-4165-86B2-E3BDFD91D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8190">
              <a:off x="141725" y="458228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7E6DD28-C71B-4484-973A-D12A27730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8902533">
              <a:off x="1574706" y="1900474"/>
              <a:ext cx="2029968" cy="2029968"/>
            </a:xfrm>
            <a:prstGeom prst="rect">
              <a:avLst/>
            </a:prstGeom>
          </p:spPr>
        </p:pic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AB403917-256D-4254-A12F-F8BD19470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8900000">
              <a:off x="1580257" y="1923515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B06A536-5FCB-4761-9EFF-D54BE44B1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8786">
              <a:off x="145529" y="3355869"/>
              <a:ext cx="2029968" cy="2029968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B73C61F-3D48-4791-8280-D98D2C01E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3489227">
              <a:off x="3019001" y="3357927"/>
              <a:ext cx="2029968" cy="2029968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4213EEF-F759-4045-9F53-49C1B4ECE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1159403" y="5806395"/>
              <a:ext cx="2870810" cy="1000774"/>
              <a:chOff x="-13699" y="5839164"/>
              <a:chExt cx="2862790" cy="1000774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EA4D38A-6ACD-4296-B454-E5BD7EAC7990}"/>
                  </a:ext>
                </a:extLst>
              </p:cNvPr>
              <p:cNvSpPr/>
              <p:nvPr userDrawn="1"/>
            </p:nvSpPr>
            <p:spPr>
              <a:xfrm>
                <a:off x="-13699" y="5839164"/>
                <a:ext cx="2862790" cy="28868"/>
              </a:xfrm>
              <a:custGeom>
                <a:avLst/>
                <a:gdLst>
                  <a:gd name="connsiteX0" fmla="*/ 0 w 2862790"/>
                  <a:gd name="connsiteY0" fmla="*/ 0 h 28868"/>
                  <a:gd name="connsiteX1" fmla="*/ 2862790 w 2862790"/>
                  <a:gd name="connsiteY1" fmla="*/ 0 h 28868"/>
                  <a:gd name="connsiteX2" fmla="*/ 2833921 w 2862790"/>
                  <a:gd name="connsiteY2" fmla="*/ 28868 h 28868"/>
                  <a:gd name="connsiteX3" fmla="*/ 28868 w 2862790"/>
                  <a:gd name="connsiteY3" fmla="*/ 28868 h 28868"/>
                  <a:gd name="connsiteX4" fmla="*/ 0 w 286279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62790" h="28868">
                    <a:moveTo>
                      <a:pt x="0" y="0"/>
                    </a:moveTo>
                    <a:lnTo>
                      <a:pt x="2862790" y="0"/>
                    </a:lnTo>
                    <a:lnTo>
                      <a:pt x="2833921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E32D04-F635-443B-B642-A509F0473CB5}"/>
                  </a:ext>
                </a:extLst>
              </p:cNvPr>
              <p:cNvSpPr/>
              <p:nvPr userDrawn="1"/>
            </p:nvSpPr>
            <p:spPr>
              <a:xfrm>
                <a:off x="47246" y="5900109"/>
                <a:ext cx="2740900" cy="28868"/>
              </a:xfrm>
              <a:custGeom>
                <a:avLst/>
                <a:gdLst>
                  <a:gd name="connsiteX0" fmla="*/ 0 w 2740900"/>
                  <a:gd name="connsiteY0" fmla="*/ 0 h 28868"/>
                  <a:gd name="connsiteX1" fmla="*/ 2740900 w 2740900"/>
                  <a:gd name="connsiteY1" fmla="*/ 0 h 28868"/>
                  <a:gd name="connsiteX2" fmla="*/ 2712032 w 2740900"/>
                  <a:gd name="connsiteY2" fmla="*/ 28868 h 28868"/>
                  <a:gd name="connsiteX3" fmla="*/ 28868 w 2740900"/>
                  <a:gd name="connsiteY3" fmla="*/ 28868 h 28868"/>
                  <a:gd name="connsiteX4" fmla="*/ 0 w 2740900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0900" h="28868">
                    <a:moveTo>
                      <a:pt x="0" y="0"/>
                    </a:moveTo>
                    <a:lnTo>
                      <a:pt x="2740900" y="0"/>
                    </a:lnTo>
                    <a:lnTo>
                      <a:pt x="2712032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95F7659-0C0B-4798-8392-E6B36B62DEA4}"/>
                  </a:ext>
                </a:extLst>
              </p:cNvPr>
              <p:cNvSpPr/>
              <p:nvPr userDrawn="1"/>
            </p:nvSpPr>
            <p:spPr>
              <a:xfrm>
                <a:off x="108992" y="5960251"/>
                <a:ext cx="2619012" cy="29671"/>
              </a:xfrm>
              <a:custGeom>
                <a:avLst/>
                <a:gdLst>
                  <a:gd name="connsiteX0" fmla="*/ 0 w 2619012"/>
                  <a:gd name="connsiteY0" fmla="*/ 0 h 29671"/>
                  <a:gd name="connsiteX1" fmla="*/ 2619012 w 2619012"/>
                  <a:gd name="connsiteY1" fmla="*/ 0 h 29671"/>
                  <a:gd name="connsiteX2" fmla="*/ 2590143 w 2619012"/>
                  <a:gd name="connsiteY2" fmla="*/ 28868 h 29671"/>
                  <a:gd name="connsiteX3" fmla="*/ 28067 w 2619012"/>
                  <a:gd name="connsiteY3" fmla="*/ 29671 h 29671"/>
                  <a:gd name="connsiteX4" fmla="*/ 28869 w 2619012"/>
                  <a:gd name="connsiteY4" fmla="*/ 28869 h 29671"/>
                  <a:gd name="connsiteX5" fmla="*/ 0 w 2619012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19012" h="29671">
                    <a:moveTo>
                      <a:pt x="0" y="0"/>
                    </a:moveTo>
                    <a:lnTo>
                      <a:pt x="2619012" y="0"/>
                    </a:lnTo>
                    <a:lnTo>
                      <a:pt x="2590143" y="28868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BB69ABA-A9D2-4649-A1AB-E12AA2D2C8E7}"/>
                  </a:ext>
                </a:extLst>
              </p:cNvPr>
              <p:cNvSpPr/>
              <p:nvPr userDrawn="1"/>
            </p:nvSpPr>
            <p:spPr>
              <a:xfrm>
                <a:off x="169937" y="6021196"/>
                <a:ext cx="2497122" cy="29670"/>
              </a:xfrm>
              <a:custGeom>
                <a:avLst/>
                <a:gdLst>
                  <a:gd name="connsiteX0" fmla="*/ 0 w 2497122"/>
                  <a:gd name="connsiteY0" fmla="*/ 0 h 29670"/>
                  <a:gd name="connsiteX1" fmla="*/ 2497122 w 2497122"/>
                  <a:gd name="connsiteY1" fmla="*/ 0 h 29670"/>
                  <a:gd name="connsiteX2" fmla="*/ 2468254 w 2497122"/>
                  <a:gd name="connsiteY2" fmla="*/ 28868 h 29670"/>
                  <a:gd name="connsiteX3" fmla="*/ 28066 w 2497122"/>
                  <a:gd name="connsiteY3" fmla="*/ 29670 h 29670"/>
                  <a:gd name="connsiteX4" fmla="*/ 28868 w 2497122"/>
                  <a:gd name="connsiteY4" fmla="*/ 28868 h 29670"/>
                  <a:gd name="connsiteX5" fmla="*/ 0 w 2497122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7122" h="29670">
                    <a:moveTo>
                      <a:pt x="0" y="0"/>
                    </a:moveTo>
                    <a:lnTo>
                      <a:pt x="2497122" y="0"/>
                    </a:lnTo>
                    <a:lnTo>
                      <a:pt x="2468254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B88CE23-E34F-470C-8C56-46C08322365F}"/>
                  </a:ext>
                </a:extLst>
              </p:cNvPr>
              <p:cNvSpPr/>
              <p:nvPr userDrawn="1"/>
            </p:nvSpPr>
            <p:spPr>
              <a:xfrm>
                <a:off x="229279" y="6082140"/>
                <a:ext cx="2376837" cy="28869"/>
              </a:xfrm>
              <a:custGeom>
                <a:avLst/>
                <a:gdLst>
                  <a:gd name="connsiteX0" fmla="*/ 0 w 2376837"/>
                  <a:gd name="connsiteY0" fmla="*/ 0 h 28869"/>
                  <a:gd name="connsiteX1" fmla="*/ 2376837 w 2376837"/>
                  <a:gd name="connsiteY1" fmla="*/ 0 h 28869"/>
                  <a:gd name="connsiteX2" fmla="*/ 2347968 w 2376837"/>
                  <a:gd name="connsiteY2" fmla="*/ 28868 h 28869"/>
                  <a:gd name="connsiteX3" fmla="*/ 28868 w 2376837"/>
                  <a:gd name="connsiteY3" fmla="*/ 28869 h 28869"/>
                  <a:gd name="connsiteX4" fmla="*/ 0 w 2376837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837" h="28869">
                    <a:moveTo>
                      <a:pt x="0" y="0"/>
                    </a:moveTo>
                    <a:lnTo>
                      <a:pt x="2376837" y="0"/>
                    </a:lnTo>
                    <a:lnTo>
                      <a:pt x="2347968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75BCEDE2-961E-42E0-AF9C-3D070C974007}"/>
                  </a:ext>
                </a:extLst>
              </p:cNvPr>
              <p:cNvSpPr/>
              <p:nvPr userDrawn="1"/>
            </p:nvSpPr>
            <p:spPr>
              <a:xfrm>
                <a:off x="290222" y="6143085"/>
                <a:ext cx="2254948" cy="28868"/>
              </a:xfrm>
              <a:custGeom>
                <a:avLst/>
                <a:gdLst>
                  <a:gd name="connsiteX0" fmla="*/ 0 w 2254948"/>
                  <a:gd name="connsiteY0" fmla="*/ 0 h 28868"/>
                  <a:gd name="connsiteX1" fmla="*/ 2254948 w 2254948"/>
                  <a:gd name="connsiteY1" fmla="*/ 0 h 28868"/>
                  <a:gd name="connsiteX2" fmla="*/ 2226080 w 2254948"/>
                  <a:gd name="connsiteY2" fmla="*/ 28868 h 28868"/>
                  <a:gd name="connsiteX3" fmla="*/ 28868 w 2254948"/>
                  <a:gd name="connsiteY3" fmla="*/ 28868 h 28868"/>
                  <a:gd name="connsiteX4" fmla="*/ 0 w 2254948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948" h="28868">
                    <a:moveTo>
                      <a:pt x="0" y="0"/>
                    </a:moveTo>
                    <a:lnTo>
                      <a:pt x="2254948" y="0"/>
                    </a:lnTo>
                    <a:lnTo>
                      <a:pt x="2226080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930397-7A2A-4C50-9EC9-7E3107D065D2}"/>
                  </a:ext>
                </a:extLst>
              </p:cNvPr>
              <p:cNvSpPr/>
              <p:nvPr userDrawn="1"/>
            </p:nvSpPr>
            <p:spPr>
              <a:xfrm>
                <a:off x="351970" y="6203227"/>
                <a:ext cx="2133059" cy="29671"/>
              </a:xfrm>
              <a:custGeom>
                <a:avLst/>
                <a:gdLst>
                  <a:gd name="connsiteX0" fmla="*/ 2133059 w 2133059"/>
                  <a:gd name="connsiteY0" fmla="*/ 0 h 29671"/>
                  <a:gd name="connsiteX1" fmla="*/ 2104190 w 2133059"/>
                  <a:gd name="connsiteY1" fmla="*/ 28869 h 29671"/>
                  <a:gd name="connsiteX2" fmla="*/ 28066 w 2133059"/>
                  <a:gd name="connsiteY2" fmla="*/ 29671 h 29671"/>
                  <a:gd name="connsiteX3" fmla="*/ 28868 w 2133059"/>
                  <a:gd name="connsiteY3" fmla="*/ 28869 h 29671"/>
                  <a:gd name="connsiteX4" fmla="*/ 0 w 2133059"/>
                  <a:gd name="connsiteY4" fmla="*/ 1 h 29671"/>
                  <a:gd name="connsiteX5" fmla="*/ 2133059 w 2133059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3059" h="29671">
                    <a:moveTo>
                      <a:pt x="2133059" y="0"/>
                    </a:moveTo>
                    <a:lnTo>
                      <a:pt x="2104190" y="28869"/>
                    </a:lnTo>
                    <a:lnTo>
                      <a:pt x="28066" y="29671"/>
                    </a:lnTo>
                    <a:lnTo>
                      <a:pt x="28868" y="28869"/>
                    </a:lnTo>
                    <a:lnTo>
                      <a:pt x="0" y="1"/>
                    </a:lnTo>
                    <a:lnTo>
                      <a:pt x="213305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CA98174-D81B-4241-92F9-D0D2028FFEA9}"/>
                  </a:ext>
                </a:extLst>
              </p:cNvPr>
              <p:cNvSpPr/>
              <p:nvPr userDrawn="1"/>
            </p:nvSpPr>
            <p:spPr>
              <a:xfrm>
                <a:off x="411310" y="6264172"/>
                <a:ext cx="2012774" cy="28868"/>
              </a:xfrm>
              <a:custGeom>
                <a:avLst/>
                <a:gdLst>
                  <a:gd name="connsiteX0" fmla="*/ 0 w 2012774"/>
                  <a:gd name="connsiteY0" fmla="*/ 0 h 28868"/>
                  <a:gd name="connsiteX1" fmla="*/ 2012774 w 2012774"/>
                  <a:gd name="connsiteY1" fmla="*/ 0 h 28868"/>
                  <a:gd name="connsiteX2" fmla="*/ 1983905 w 2012774"/>
                  <a:gd name="connsiteY2" fmla="*/ 28868 h 28868"/>
                  <a:gd name="connsiteX3" fmla="*/ 28868 w 2012774"/>
                  <a:gd name="connsiteY3" fmla="*/ 28868 h 28868"/>
                  <a:gd name="connsiteX4" fmla="*/ 0 w 201277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2774" h="28868">
                    <a:moveTo>
                      <a:pt x="0" y="0"/>
                    </a:moveTo>
                    <a:lnTo>
                      <a:pt x="2012774" y="0"/>
                    </a:lnTo>
                    <a:lnTo>
                      <a:pt x="1983905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4CE4FB8-5E60-4288-B2FA-CF9316ED449F}"/>
                  </a:ext>
                </a:extLst>
              </p:cNvPr>
              <p:cNvSpPr/>
              <p:nvPr userDrawn="1"/>
            </p:nvSpPr>
            <p:spPr>
              <a:xfrm>
                <a:off x="472255" y="6325117"/>
                <a:ext cx="1890884" cy="28868"/>
              </a:xfrm>
              <a:custGeom>
                <a:avLst/>
                <a:gdLst>
                  <a:gd name="connsiteX0" fmla="*/ 0 w 1890884"/>
                  <a:gd name="connsiteY0" fmla="*/ 0 h 28868"/>
                  <a:gd name="connsiteX1" fmla="*/ 1890884 w 1890884"/>
                  <a:gd name="connsiteY1" fmla="*/ 0 h 28868"/>
                  <a:gd name="connsiteX2" fmla="*/ 1862016 w 1890884"/>
                  <a:gd name="connsiteY2" fmla="*/ 28868 h 28868"/>
                  <a:gd name="connsiteX3" fmla="*/ 28868 w 1890884"/>
                  <a:gd name="connsiteY3" fmla="*/ 28868 h 28868"/>
                  <a:gd name="connsiteX4" fmla="*/ 0 w 1890884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0884" h="28868">
                    <a:moveTo>
                      <a:pt x="0" y="0"/>
                    </a:moveTo>
                    <a:lnTo>
                      <a:pt x="1890884" y="0"/>
                    </a:lnTo>
                    <a:lnTo>
                      <a:pt x="1862016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F69FE5C-0AF0-42F6-A721-9E2244C967AA}"/>
                  </a:ext>
                </a:extLst>
              </p:cNvPr>
              <p:cNvSpPr/>
              <p:nvPr userDrawn="1"/>
            </p:nvSpPr>
            <p:spPr>
              <a:xfrm>
                <a:off x="533199" y="6386061"/>
                <a:ext cx="1768996" cy="28869"/>
              </a:xfrm>
              <a:custGeom>
                <a:avLst/>
                <a:gdLst>
                  <a:gd name="connsiteX0" fmla="*/ 0 w 1768996"/>
                  <a:gd name="connsiteY0" fmla="*/ 0 h 28869"/>
                  <a:gd name="connsiteX1" fmla="*/ 1768996 w 1768996"/>
                  <a:gd name="connsiteY1" fmla="*/ 0 h 28869"/>
                  <a:gd name="connsiteX2" fmla="*/ 1740128 w 1768996"/>
                  <a:gd name="connsiteY2" fmla="*/ 28868 h 28869"/>
                  <a:gd name="connsiteX3" fmla="*/ 28869 w 1768996"/>
                  <a:gd name="connsiteY3" fmla="*/ 28869 h 28869"/>
                  <a:gd name="connsiteX4" fmla="*/ 0 w 1768996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8996" h="28869">
                    <a:moveTo>
                      <a:pt x="0" y="0"/>
                    </a:moveTo>
                    <a:lnTo>
                      <a:pt x="1768996" y="0"/>
                    </a:lnTo>
                    <a:lnTo>
                      <a:pt x="1740128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8311083-D41B-4770-B6A9-AFA83AAF2885}"/>
                  </a:ext>
                </a:extLst>
              </p:cNvPr>
              <p:cNvSpPr/>
              <p:nvPr userDrawn="1"/>
            </p:nvSpPr>
            <p:spPr>
              <a:xfrm>
                <a:off x="594946" y="6446204"/>
                <a:ext cx="1647106" cy="29670"/>
              </a:xfrm>
              <a:custGeom>
                <a:avLst/>
                <a:gdLst>
                  <a:gd name="connsiteX0" fmla="*/ 0 w 1647106"/>
                  <a:gd name="connsiteY0" fmla="*/ 0 h 29670"/>
                  <a:gd name="connsiteX1" fmla="*/ 1647106 w 1647106"/>
                  <a:gd name="connsiteY1" fmla="*/ 0 h 29670"/>
                  <a:gd name="connsiteX2" fmla="*/ 1618238 w 1647106"/>
                  <a:gd name="connsiteY2" fmla="*/ 28868 h 29670"/>
                  <a:gd name="connsiteX3" fmla="*/ 28066 w 1647106"/>
                  <a:gd name="connsiteY3" fmla="*/ 29670 h 29670"/>
                  <a:gd name="connsiteX4" fmla="*/ 28868 w 1647106"/>
                  <a:gd name="connsiteY4" fmla="*/ 28868 h 29670"/>
                  <a:gd name="connsiteX5" fmla="*/ 0 w 1647106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7106" h="29670">
                    <a:moveTo>
                      <a:pt x="0" y="0"/>
                    </a:moveTo>
                    <a:lnTo>
                      <a:pt x="1647106" y="0"/>
                    </a:lnTo>
                    <a:lnTo>
                      <a:pt x="1618238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30A62EE-9416-445D-B0B2-018F008614B8}"/>
                  </a:ext>
                </a:extLst>
              </p:cNvPr>
              <p:cNvSpPr/>
              <p:nvPr userDrawn="1"/>
            </p:nvSpPr>
            <p:spPr>
              <a:xfrm>
                <a:off x="654287" y="6507148"/>
                <a:ext cx="1526821" cy="28869"/>
              </a:xfrm>
              <a:custGeom>
                <a:avLst/>
                <a:gdLst>
                  <a:gd name="connsiteX0" fmla="*/ 0 w 1526821"/>
                  <a:gd name="connsiteY0" fmla="*/ 0 h 28869"/>
                  <a:gd name="connsiteX1" fmla="*/ 1526821 w 1526821"/>
                  <a:gd name="connsiteY1" fmla="*/ 0 h 28869"/>
                  <a:gd name="connsiteX2" fmla="*/ 1497952 w 1526821"/>
                  <a:gd name="connsiteY2" fmla="*/ 28868 h 28869"/>
                  <a:gd name="connsiteX3" fmla="*/ 28868 w 1526821"/>
                  <a:gd name="connsiteY3" fmla="*/ 28869 h 28869"/>
                  <a:gd name="connsiteX4" fmla="*/ 0 w 1526821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6821" h="28869">
                    <a:moveTo>
                      <a:pt x="0" y="0"/>
                    </a:moveTo>
                    <a:lnTo>
                      <a:pt x="1526821" y="0"/>
                    </a:lnTo>
                    <a:lnTo>
                      <a:pt x="1497952" y="28868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A92E211-EBEF-4E62-97FD-46ECC42436DF}"/>
                  </a:ext>
                </a:extLst>
              </p:cNvPr>
              <p:cNvSpPr/>
              <p:nvPr userDrawn="1"/>
            </p:nvSpPr>
            <p:spPr>
              <a:xfrm>
                <a:off x="715231" y="6568093"/>
                <a:ext cx="1404932" cy="28868"/>
              </a:xfrm>
              <a:custGeom>
                <a:avLst/>
                <a:gdLst>
                  <a:gd name="connsiteX0" fmla="*/ 0 w 1404932"/>
                  <a:gd name="connsiteY0" fmla="*/ 0 h 28868"/>
                  <a:gd name="connsiteX1" fmla="*/ 1404932 w 1404932"/>
                  <a:gd name="connsiteY1" fmla="*/ 0 h 28868"/>
                  <a:gd name="connsiteX2" fmla="*/ 1376064 w 1404932"/>
                  <a:gd name="connsiteY2" fmla="*/ 28868 h 28868"/>
                  <a:gd name="connsiteX3" fmla="*/ 28868 w 1404932"/>
                  <a:gd name="connsiteY3" fmla="*/ 28868 h 28868"/>
                  <a:gd name="connsiteX4" fmla="*/ 0 w 1404932"/>
                  <a:gd name="connsiteY4" fmla="*/ 0 h 28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4932" h="28868">
                    <a:moveTo>
                      <a:pt x="0" y="0"/>
                    </a:moveTo>
                    <a:lnTo>
                      <a:pt x="1404932" y="0"/>
                    </a:lnTo>
                    <a:lnTo>
                      <a:pt x="1376064" y="28868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C8A63A1-564C-478A-B490-96E1C76014CC}"/>
                  </a:ext>
                </a:extLst>
              </p:cNvPr>
              <p:cNvSpPr/>
              <p:nvPr userDrawn="1"/>
            </p:nvSpPr>
            <p:spPr>
              <a:xfrm>
                <a:off x="776977" y="6628235"/>
                <a:ext cx="1283044" cy="29671"/>
              </a:xfrm>
              <a:custGeom>
                <a:avLst/>
                <a:gdLst>
                  <a:gd name="connsiteX0" fmla="*/ 1283044 w 1283044"/>
                  <a:gd name="connsiteY0" fmla="*/ 0 h 29671"/>
                  <a:gd name="connsiteX1" fmla="*/ 1254175 w 1283044"/>
                  <a:gd name="connsiteY1" fmla="*/ 28869 h 29671"/>
                  <a:gd name="connsiteX2" fmla="*/ 28067 w 1283044"/>
                  <a:gd name="connsiteY2" fmla="*/ 29671 h 29671"/>
                  <a:gd name="connsiteX3" fmla="*/ 28869 w 1283044"/>
                  <a:gd name="connsiteY3" fmla="*/ 28869 h 29671"/>
                  <a:gd name="connsiteX4" fmla="*/ 0 w 1283044"/>
                  <a:gd name="connsiteY4" fmla="*/ 1 h 29671"/>
                  <a:gd name="connsiteX5" fmla="*/ 1283044 w 1283044"/>
                  <a:gd name="connsiteY5" fmla="*/ 0 h 2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83044" h="29671">
                    <a:moveTo>
                      <a:pt x="1283044" y="0"/>
                    </a:moveTo>
                    <a:lnTo>
                      <a:pt x="1254175" y="28869"/>
                    </a:lnTo>
                    <a:lnTo>
                      <a:pt x="28067" y="29671"/>
                    </a:lnTo>
                    <a:lnTo>
                      <a:pt x="28869" y="28869"/>
                    </a:lnTo>
                    <a:lnTo>
                      <a:pt x="0" y="1"/>
                    </a:lnTo>
                    <a:lnTo>
                      <a:pt x="1283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162FC41-462F-4E99-AACA-F5B9C804FB14}"/>
                  </a:ext>
                </a:extLst>
              </p:cNvPr>
              <p:cNvSpPr/>
              <p:nvPr userDrawn="1"/>
            </p:nvSpPr>
            <p:spPr>
              <a:xfrm>
                <a:off x="837922" y="6689180"/>
                <a:ext cx="1161154" cy="29670"/>
              </a:xfrm>
              <a:custGeom>
                <a:avLst/>
                <a:gdLst>
                  <a:gd name="connsiteX0" fmla="*/ 0 w 1161154"/>
                  <a:gd name="connsiteY0" fmla="*/ 0 h 29670"/>
                  <a:gd name="connsiteX1" fmla="*/ 1161154 w 1161154"/>
                  <a:gd name="connsiteY1" fmla="*/ 0 h 29670"/>
                  <a:gd name="connsiteX2" fmla="*/ 1132285 w 1161154"/>
                  <a:gd name="connsiteY2" fmla="*/ 28868 h 29670"/>
                  <a:gd name="connsiteX3" fmla="*/ 28066 w 1161154"/>
                  <a:gd name="connsiteY3" fmla="*/ 29670 h 29670"/>
                  <a:gd name="connsiteX4" fmla="*/ 28868 w 1161154"/>
                  <a:gd name="connsiteY4" fmla="*/ 28868 h 29670"/>
                  <a:gd name="connsiteX5" fmla="*/ 0 w 1161154"/>
                  <a:gd name="connsiteY5" fmla="*/ 0 h 2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1154" h="29670">
                    <a:moveTo>
                      <a:pt x="0" y="0"/>
                    </a:moveTo>
                    <a:lnTo>
                      <a:pt x="1161154" y="0"/>
                    </a:lnTo>
                    <a:lnTo>
                      <a:pt x="1132285" y="28868"/>
                    </a:lnTo>
                    <a:lnTo>
                      <a:pt x="28066" y="29670"/>
                    </a:lnTo>
                    <a:lnTo>
                      <a:pt x="28868" y="288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F9B61AC-B03D-4064-9DE6-9818F53F333C}"/>
                  </a:ext>
                </a:extLst>
              </p:cNvPr>
              <p:cNvSpPr/>
              <p:nvPr userDrawn="1"/>
            </p:nvSpPr>
            <p:spPr>
              <a:xfrm>
                <a:off x="897263" y="6750124"/>
                <a:ext cx="1040868" cy="28869"/>
              </a:xfrm>
              <a:custGeom>
                <a:avLst/>
                <a:gdLst>
                  <a:gd name="connsiteX0" fmla="*/ 0 w 1040868"/>
                  <a:gd name="connsiteY0" fmla="*/ 0 h 28869"/>
                  <a:gd name="connsiteX1" fmla="*/ 1040868 w 1040868"/>
                  <a:gd name="connsiteY1" fmla="*/ 0 h 28869"/>
                  <a:gd name="connsiteX2" fmla="*/ 1012000 w 1040868"/>
                  <a:gd name="connsiteY2" fmla="*/ 28869 h 28869"/>
                  <a:gd name="connsiteX3" fmla="*/ 28868 w 1040868"/>
                  <a:gd name="connsiteY3" fmla="*/ 28869 h 28869"/>
                  <a:gd name="connsiteX4" fmla="*/ 0 w 1040868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868" h="28869">
                    <a:moveTo>
                      <a:pt x="0" y="0"/>
                    </a:moveTo>
                    <a:lnTo>
                      <a:pt x="1040868" y="0"/>
                    </a:lnTo>
                    <a:lnTo>
                      <a:pt x="1012000" y="28869"/>
                    </a:lnTo>
                    <a:lnTo>
                      <a:pt x="28868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04BA00-790F-438D-AC93-117E23CF2099}"/>
                  </a:ext>
                </a:extLst>
              </p:cNvPr>
              <p:cNvSpPr/>
              <p:nvPr userDrawn="1"/>
            </p:nvSpPr>
            <p:spPr>
              <a:xfrm>
                <a:off x="958207" y="6811069"/>
                <a:ext cx="918980" cy="28869"/>
              </a:xfrm>
              <a:custGeom>
                <a:avLst/>
                <a:gdLst>
                  <a:gd name="connsiteX0" fmla="*/ 0 w 918980"/>
                  <a:gd name="connsiteY0" fmla="*/ 0 h 28869"/>
                  <a:gd name="connsiteX1" fmla="*/ 918980 w 918980"/>
                  <a:gd name="connsiteY1" fmla="*/ 0 h 28869"/>
                  <a:gd name="connsiteX2" fmla="*/ 890112 w 918980"/>
                  <a:gd name="connsiteY2" fmla="*/ 28868 h 28869"/>
                  <a:gd name="connsiteX3" fmla="*/ 28869 w 918980"/>
                  <a:gd name="connsiteY3" fmla="*/ 28869 h 28869"/>
                  <a:gd name="connsiteX4" fmla="*/ 0 w 918980"/>
                  <a:gd name="connsiteY4" fmla="*/ 0 h 2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8980" h="28869">
                    <a:moveTo>
                      <a:pt x="0" y="0"/>
                    </a:moveTo>
                    <a:lnTo>
                      <a:pt x="918980" y="0"/>
                    </a:lnTo>
                    <a:lnTo>
                      <a:pt x="890112" y="28868"/>
                    </a:lnTo>
                    <a:lnTo>
                      <a:pt x="28869" y="288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88A3CD7-1915-41CF-9FB5-E6FEDCA8F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960473" y="5801762"/>
              <a:ext cx="1075475" cy="1058335"/>
            </a:xfrm>
            <a:custGeom>
              <a:avLst/>
              <a:gdLst>
                <a:gd name="connsiteX0" fmla="*/ 1062720 w 1062720"/>
                <a:gd name="connsiteY0" fmla="*/ 0 h 1062720"/>
                <a:gd name="connsiteX1" fmla="*/ 1062720 w 1062720"/>
                <a:gd name="connsiteY1" fmla="*/ 1062720 h 1062720"/>
                <a:gd name="connsiteX2" fmla="*/ 0 w 1062720"/>
                <a:gd name="connsiteY2" fmla="*/ 1062720 h 1062720"/>
                <a:gd name="connsiteX3" fmla="*/ 1062720 w 1062720"/>
                <a:gd name="connsiteY3" fmla="*/ 0 h 106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2720" h="1062720">
                  <a:moveTo>
                    <a:pt x="1062720" y="0"/>
                  </a:moveTo>
                  <a:lnTo>
                    <a:pt x="1062720" y="1062720"/>
                  </a:lnTo>
                  <a:lnTo>
                    <a:pt x="0" y="1062720"/>
                  </a:lnTo>
                  <a:lnTo>
                    <a:pt x="10627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3591DEB5-C98C-4EF8-AA57-B8F45C484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7601" y="2930958"/>
              <a:ext cx="1128311" cy="2870805"/>
            </a:xfrm>
            <a:custGeom>
              <a:avLst/>
              <a:gdLst>
                <a:gd name="connsiteX0" fmla="*/ 1128311 w 1128311"/>
                <a:gd name="connsiteY0" fmla="*/ 0 h 2870805"/>
                <a:gd name="connsiteX1" fmla="*/ 1123909 w 1128311"/>
                <a:gd name="connsiteY1" fmla="*/ 2870805 h 2870805"/>
                <a:gd name="connsiteX2" fmla="*/ 0 w 1128311"/>
                <a:gd name="connsiteY2" fmla="*/ 1743443 h 2870805"/>
                <a:gd name="connsiteX3" fmla="*/ 0 w 1128311"/>
                <a:gd name="connsiteY3" fmla="*/ 1124856 h 2870805"/>
                <a:gd name="connsiteX4" fmla="*/ 1128311 w 1128311"/>
                <a:gd name="connsiteY4" fmla="*/ 0 h 2870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8311" h="2870805">
                  <a:moveTo>
                    <a:pt x="1128311" y="0"/>
                  </a:moveTo>
                  <a:lnTo>
                    <a:pt x="1123909" y="2870805"/>
                  </a:lnTo>
                  <a:lnTo>
                    <a:pt x="0" y="1743443"/>
                  </a:lnTo>
                  <a:lnTo>
                    <a:pt x="0" y="1124856"/>
                  </a:lnTo>
                  <a:lnTo>
                    <a:pt x="11283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FFCF0CF-3167-4E3E-BD4A-236ACC247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26341" y="458327"/>
              <a:ext cx="2024298" cy="2024298"/>
            </a:xfrm>
            <a:custGeom>
              <a:avLst/>
              <a:gdLst>
                <a:gd name="connsiteX0" fmla="*/ 2024298 w 2024298"/>
                <a:gd name="connsiteY0" fmla="*/ 2024298 h 2024298"/>
                <a:gd name="connsiteX1" fmla="*/ 0 w 2024298"/>
                <a:gd name="connsiteY1" fmla="*/ 0 h 2024298"/>
                <a:gd name="connsiteX2" fmla="*/ 40826 w 2024298"/>
                <a:gd name="connsiteY2" fmla="*/ 0 h 2024298"/>
                <a:gd name="connsiteX3" fmla="*/ 2024298 w 2024298"/>
                <a:gd name="connsiteY3" fmla="*/ 1983472 h 2024298"/>
                <a:gd name="connsiteX4" fmla="*/ 2024298 w 2024298"/>
                <a:gd name="connsiteY4" fmla="*/ 2024298 h 2024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298" h="2024298">
                  <a:moveTo>
                    <a:pt x="2024298" y="202429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2024298" y="1983472"/>
                  </a:lnTo>
                  <a:lnTo>
                    <a:pt x="2024298" y="202429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B47A61A-6E4C-49A5-A2E8-2410A107C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08491" y="501416"/>
              <a:ext cx="1938109" cy="1938109"/>
            </a:xfrm>
            <a:custGeom>
              <a:avLst/>
              <a:gdLst>
                <a:gd name="connsiteX0" fmla="*/ 1938109 w 1938109"/>
                <a:gd name="connsiteY0" fmla="*/ 1938109 h 1938109"/>
                <a:gd name="connsiteX1" fmla="*/ 0 w 1938109"/>
                <a:gd name="connsiteY1" fmla="*/ 0 h 1938109"/>
                <a:gd name="connsiteX2" fmla="*/ 40826 w 1938109"/>
                <a:gd name="connsiteY2" fmla="*/ 0 h 1938109"/>
                <a:gd name="connsiteX3" fmla="*/ 1938109 w 1938109"/>
                <a:gd name="connsiteY3" fmla="*/ 1897283 h 1938109"/>
                <a:gd name="connsiteX4" fmla="*/ 1938109 w 1938109"/>
                <a:gd name="connsiteY4" fmla="*/ 1938109 h 19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8109" h="1938109">
                  <a:moveTo>
                    <a:pt x="1938109" y="193810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938109" y="1897283"/>
                  </a:lnTo>
                  <a:lnTo>
                    <a:pt x="1938109" y="193810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C8CDBA7-BF04-4719-8D66-513A71EC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90475" y="544906"/>
              <a:ext cx="1853055" cy="1851921"/>
            </a:xfrm>
            <a:custGeom>
              <a:avLst/>
              <a:gdLst>
                <a:gd name="connsiteX0" fmla="*/ 1851921 w 1853055"/>
                <a:gd name="connsiteY0" fmla="*/ 1851921 h 1851921"/>
                <a:gd name="connsiteX1" fmla="*/ 0 w 1853055"/>
                <a:gd name="connsiteY1" fmla="*/ 0 h 1851921"/>
                <a:gd name="connsiteX2" fmla="*/ 40826 w 1853055"/>
                <a:gd name="connsiteY2" fmla="*/ 0 h 1851921"/>
                <a:gd name="connsiteX3" fmla="*/ 1853055 w 1853055"/>
                <a:gd name="connsiteY3" fmla="*/ 1811094 h 1851921"/>
                <a:gd name="connsiteX4" fmla="*/ 1851920 w 1853055"/>
                <a:gd name="connsiteY4" fmla="*/ 1811094 h 1851921"/>
                <a:gd name="connsiteX5" fmla="*/ 1851921 w 1853055"/>
                <a:gd name="connsiteY5" fmla="*/ 1851921 h 1851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3055" h="1851921">
                  <a:moveTo>
                    <a:pt x="1851921" y="1851921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853055" y="1811094"/>
                  </a:lnTo>
                  <a:lnTo>
                    <a:pt x="1851920" y="1811094"/>
                  </a:lnTo>
                  <a:lnTo>
                    <a:pt x="1851921" y="185192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9CDC826-71AB-4245-AC5F-8DC9DB2BBC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72624" y="587994"/>
              <a:ext cx="1766866" cy="1765732"/>
            </a:xfrm>
            <a:custGeom>
              <a:avLst/>
              <a:gdLst>
                <a:gd name="connsiteX0" fmla="*/ 1765732 w 1766866"/>
                <a:gd name="connsiteY0" fmla="*/ 1765732 h 1765732"/>
                <a:gd name="connsiteX1" fmla="*/ 0 w 1766866"/>
                <a:gd name="connsiteY1" fmla="*/ 0 h 1765732"/>
                <a:gd name="connsiteX2" fmla="*/ 40826 w 1766866"/>
                <a:gd name="connsiteY2" fmla="*/ 0 h 1765732"/>
                <a:gd name="connsiteX3" fmla="*/ 1766866 w 1766866"/>
                <a:gd name="connsiteY3" fmla="*/ 1724906 h 1765732"/>
                <a:gd name="connsiteX4" fmla="*/ 1765731 w 1766866"/>
                <a:gd name="connsiteY4" fmla="*/ 1724906 h 1765732"/>
                <a:gd name="connsiteX5" fmla="*/ 1765732 w 1766866"/>
                <a:gd name="connsiteY5" fmla="*/ 1765732 h 176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6866" h="1765732">
                  <a:moveTo>
                    <a:pt x="1765732" y="1765732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766866" y="1724906"/>
                  </a:lnTo>
                  <a:lnTo>
                    <a:pt x="1765731" y="1724906"/>
                  </a:lnTo>
                  <a:lnTo>
                    <a:pt x="1765732" y="1765732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DE1670F-43B8-4EA8-878C-AC3FF1921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55175" y="630117"/>
              <a:ext cx="1680678" cy="1680677"/>
            </a:xfrm>
            <a:custGeom>
              <a:avLst/>
              <a:gdLst>
                <a:gd name="connsiteX0" fmla="*/ 1680678 w 1680678"/>
                <a:gd name="connsiteY0" fmla="*/ 1680677 h 1680677"/>
                <a:gd name="connsiteX1" fmla="*/ 0 w 1680678"/>
                <a:gd name="connsiteY1" fmla="*/ 0 h 1680677"/>
                <a:gd name="connsiteX2" fmla="*/ 40826 w 1680678"/>
                <a:gd name="connsiteY2" fmla="*/ 0 h 1680677"/>
                <a:gd name="connsiteX3" fmla="*/ 1680678 w 1680678"/>
                <a:gd name="connsiteY3" fmla="*/ 1639851 h 1680677"/>
                <a:gd name="connsiteX4" fmla="*/ 1680678 w 1680678"/>
                <a:gd name="connsiteY4" fmla="*/ 1680677 h 168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0678" h="1680677">
                  <a:moveTo>
                    <a:pt x="1680678" y="168067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680678" y="1639851"/>
                  </a:lnTo>
                  <a:lnTo>
                    <a:pt x="1680678" y="168067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AE780ED-EF51-4AD7-A73F-01E563D0E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37325" y="673206"/>
              <a:ext cx="1594489" cy="1594489"/>
            </a:xfrm>
            <a:custGeom>
              <a:avLst/>
              <a:gdLst>
                <a:gd name="connsiteX0" fmla="*/ 1594489 w 1594489"/>
                <a:gd name="connsiteY0" fmla="*/ 1594489 h 1594489"/>
                <a:gd name="connsiteX1" fmla="*/ 0 w 1594489"/>
                <a:gd name="connsiteY1" fmla="*/ 0 h 1594489"/>
                <a:gd name="connsiteX2" fmla="*/ 40826 w 1594489"/>
                <a:gd name="connsiteY2" fmla="*/ 0 h 1594489"/>
                <a:gd name="connsiteX3" fmla="*/ 1594489 w 1594489"/>
                <a:gd name="connsiteY3" fmla="*/ 1553663 h 1594489"/>
                <a:gd name="connsiteX4" fmla="*/ 1594489 w 1594489"/>
                <a:gd name="connsiteY4" fmla="*/ 1594489 h 159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89" h="1594489">
                  <a:moveTo>
                    <a:pt x="1594489" y="1594489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94489" y="1553663"/>
                  </a:lnTo>
                  <a:lnTo>
                    <a:pt x="1594489" y="159448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E269AE3-65CE-4B86-B8B1-413783695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9309" y="716696"/>
              <a:ext cx="1509435" cy="1508300"/>
            </a:xfrm>
            <a:custGeom>
              <a:avLst/>
              <a:gdLst>
                <a:gd name="connsiteX0" fmla="*/ 1508301 w 1509435"/>
                <a:gd name="connsiteY0" fmla="*/ 1508300 h 1508300"/>
                <a:gd name="connsiteX1" fmla="*/ 0 w 1509435"/>
                <a:gd name="connsiteY1" fmla="*/ 0 h 1508300"/>
                <a:gd name="connsiteX2" fmla="*/ 40826 w 1509435"/>
                <a:gd name="connsiteY2" fmla="*/ 0 h 1508300"/>
                <a:gd name="connsiteX3" fmla="*/ 1509435 w 1509435"/>
                <a:gd name="connsiteY3" fmla="*/ 1467474 h 1508300"/>
                <a:gd name="connsiteX4" fmla="*/ 1508301 w 1509435"/>
                <a:gd name="connsiteY4" fmla="*/ 1467474 h 1508300"/>
                <a:gd name="connsiteX5" fmla="*/ 1508301 w 1509435"/>
                <a:gd name="connsiteY5" fmla="*/ 1508300 h 150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9435" h="1508300">
                  <a:moveTo>
                    <a:pt x="1508301" y="150830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509435" y="1467474"/>
                  </a:lnTo>
                  <a:lnTo>
                    <a:pt x="1508301" y="1467474"/>
                  </a:lnTo>
                  <a:lnTo>
                    <a:pt x="1508301" y="150830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35E0649-74BB-4271-BE7D-1F2ED0947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1859" y="758817"/>
              <a:ext cx="1423246" cy="1423247"/>
            </a:xfrm>
            <a:custGeom>
              <a:avLst/>
              <a:gdLst>
                <a:gd name="connsiteX0" fmla="*/ 1423246 w 1423246"/>
                <a:gd name="connsiteY0" fmla="*/ 1423247 h 1423247"/>
                <a:gd name="connsiteX1" fmla="*/ 0 w 1423246"/>
                <a:gd name="connsiteY1" fmla="*/ 0 h 1423247"/>
                <a:gd name="connsiteX2" fmla="*/ 40825 w 1423246"/>
                <a:gd name="connsiteY2" fmla="*/ 0 h 1423247"/>
                <a:gd name="connsiteX3" fmla="*/ 1423246 w 1423246"/>
                <a:gd name="connsiteY3" fmla="*/ 1382420 h 1423247"/>
                <a:gd name="connsiteX4" fmla="*/ 1423246 w 1423246"/>
                <a:gd name="connsiteY4" fmla="*/ 1423247 h 142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246" h="1423247">
                  <a:moveTo>
                    <a:pt x="1423246" y="1423247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423246" y="1382420"/>
                  </a:lnTo>
                  <a:lnTo>
                    <a:pt x="1423246" y="142324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6C2D71F3-0A7A-4745-A34F-CE00E95F9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991" y="801908"/>
              <a:ext cx="1337057" cy="1337057"/>
            </a:xfrm>
            <a:custGeom>
              <a:avLst/>
              <a:gdLst>
                <a:gd name="connsiteX0" fmla="*/ 1337057 w 1337057"/>
                <a:gd name="connsiteY0" fmla="*/ 1337057 h 1337057"/>
                <a:gd name="connsiteX1" fmla="*/ 0 w 1337057"/>
                <a:gd name="connsiteY1" fmla="*/ 0 h 1337057"/>
                <a:gd name="connsiteX2" fmla="*/ 40826 w 1337057"/>
                <a:gd name="connsiteY2" fmla="*/ 0 h 1337057"/>
                <a:gd name="connsiteX3" fmla="*/ 1337057 w 1337057"/>
                <a:gd name="connsiteY3" fmla="*/ 1296231 h 1337057"/>
                <a:gd name="connsiteX4" fmla="*/ 1337057 w 1337057"/>
                <a:gd name="connsiteY4" fmla="*/ 1337057 h 133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057" h="1337057">
                  <a:moveTo>
                    <a:pt x="1337057" y="133705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1337057" y="1296231"/>
                  </a:lnTo>
                  <a:lnTo>
                    <a:pt x="1337057" y="133705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1BF2AB6-6873-4ED8-98DB-4A9398AF73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33841" y="844997"/>
              <a:ext cx="1250869" cy="1250869"/>
            </a:xfrm>
            <a:custGeom>
              <a:avLst/>
              <a:gdLst>
                <a:gd name="connsiteX0" fmla="*/ 1250869 w 1250869"/>
                <a:gd name="connsiteY0" fmla="*/ 1250869 h 1250869"/>
                <a:gd name="connsiteX1" fmla="*/ 0 w 1250869"/>
                <a:gd name="connsiteY1" fmla="*/ 0 h 1250869"/>
                <a:gd name="connsiteX2" fmla="*/ 40825 w 1250869"/>
                <a:gd name="connsiteY2" fmla="*/ 0 h 1250869"/>
                <a:gd name="connsiteX3" fmla="*/ 1250869 w 1250869"/>
                <a:gd name="connsiteY3" fmla="*/ 1210042 h 1250869"/>
                <a:gd name="connsiteX4" fmla="*/ 1250869 w 1250869"/>
                <a:gd name="connsiteY4" fmla="*/ 1250869 h 125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0869" h="1250869">
                  <a:moveTo>
                    <a:pt x="1250869" y="1250869"/>
                  </a:moveTo>
                  <a:lnTo>
                    <a:pt x="0" y="0"/>
                  </a:lnTo>
                  <a:lnTo>
                    <a:pt x="40825" y="0"/>
                  </a:lnTo>
                  <a:lnTo>
                    <a:pt x="1250869" y="1210042"/>
                  </a:lnTo>
                  <a:lnTo>
                    <a:pt x="1250869" y="1250869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8BEE1DC-3180-496F-B9F2-0541143A9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51857" y="888486"/>
              <a:ext cx="1165814" cy="1164680"/>
            </a:xfrm>
            <a:custGeom>
              <a:avLst/>
              <a:gdLst>
                <a:gd name="connsiteX0" fmla="*/ 1164680 w 1165814"/>
                <a:gd name="connsiteY0" fmla="*/ 1164680 h 1164680"/>
                <a:gd name="connsiteX1" fmla="*/ 0 w 1165814"/>
                <a:gd name="connsiteY1" fmla="*/ 1 h 1164680"/>
                <a:gd name="connsiteX2" fmla="*/ 40825 w 1165814"/>
                <a:gd name="connsiteY2" fmla="*/ 0 h 1164680"/>
                <a:gd name="connsiteX3" fmla="*/ 1165814 w 1165814"/>
                <a:gd name="connsiteY3" fmla="*/ 1123854 h 1164680"/>
                <a:gd name="connsiteX4" fmla="*/ 1164680 w 1165814"/>
                <a:gd name="connsiteY4" fmla="*/ 1123854 h 1164680"/>
                <a:gd name="connsiteX5" fmla="*/ 1164680 w 1165814"/>
                <a:gd name="connsiteY5" fmla="*/ 1164680 h 116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5814" h="1164680">
                  <a:moveTo>
                    <a:pt x="1164680" y="1164680"/>
                  </a:moveTo>
                  <a:lnTo>
                    <a:pt x="0" y="1"/>
                  </a:lnTo>
                  <a:lnTo>
                    <a:pt x="40825" y="0"/>
                  </a:lnTo>
                  <a:lnTo>
                    <a:pt x="1165814" y="1123854"/>
                  </a:lnTo>
                  <a:lnTo>
                    <a:pt x="1164680" y="1123854"/>
                  </a:lnTo>
                  <a:lnTo>
                    <a:pt x="1164680" y="116468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39D863D-C379-4E72-B276-53F62D7E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69307" y="930608"/>
              <a:ext cx="1079626" cy="1079626"/>
            </a:xfrm>
            <a:custGeom>
              <a:avLst/>
              <a:gdLst>
                <a:gd name="connsiteX0" fmla="*/ 1079626 w 1079626"/>
                <a:gd name="connsiteY0" fmla="*/ 1079626 h 1079626"/>
                <a:gd name="connsiteX1" fmla="*/ 0 w 1079626"/>
                <a:gd name="connsiteY1" fmla="*/ 1 h 1079626"/>
                <a:gd name="connsiteX2" fmla="*/ 40826 w 1079626"/>
                <a:gd name="connsiteY2" fmla="*/ 0 h 1079626"/>
                <a:gd name="connsiteX3" fmla="*/ 1079626 w 1079626"/>
                <a:gd name="connsiteY3" fmla="*/ 1038800 h 1079626"/>
                <a:gd name="connsiteX4" fmla="*/ 1079626 w 1079626"/>
                <a:gd name="connsiteY4" fmla="*/ 1079626 h 107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626" h="1079626">
                  <a:moveTo>
                    <a:pt x="1079626" y="1079626"/>
                  </a:moveTo>
                  <a:lnTo>
                    <a:pt x="0" y="1"/>
                  </a:lnTo>
                  <a:lnTo>
                    <a:pt x="40826" y="0"/>
                  </a:lnTo>
                  <a:lnTo>
                    <a:pt x="1079626" y="1038800"/>
                  </a:lnTo>
                  <a:lnTo>
                    <a:pt x="1079626" y="1079626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079BA6D-6450-46A6-9874-663ABFE497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87157" y="973697"/>
              <a:ext cx="993437" cy="993438"/>
            </a:xfrm>
            <a:custGeom>
              <a:avLst/>
              <a:gdLst>
                <a:gd name="connsiteX0" fmla="*/ 993437 w 993437"/>
                <a:gd name="connsiteY0" fmla="*/ 993438 h 993438"/>
                <a:gd name="connsiteX1" fmla="*/ 0 w 993437"/>
                <a:gd name="connsiteY1" fmla="*/ 0 h 993438"/>
                <a:gd name="connsiteX2" fmla="*/ 40825 w 993437"/>
                <a:gd name="connsiteY2" fmla="*/ 1 h 993438"/>
                <a:gd name="connsiteX3" fmla="*/ 993437 w 993437"/>
                <a:gd name="connsiteY3" fmla="*/ 952612 h 993438"/>
                <a:gd name="connsiteX4" fmla="*/ 993437 w 993437"/>
                <a:gd name="connsiteY4" fmla="*/ 993438 h 993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437" h="993438">
                  <a:moveTo>
                    <a:pt x="993437" y="993438"/>
                  </a:moveTo>
                  <a:lnTo>
                    <a:pt x="0" y="0"/>
                  </a:lnTo>
                  <a:lnTo>
                    <a:pt x="40825" y="1"/>
                  </a:lnTo>
                  <a:lnTo>
                    <a:pt x="993437" y="952612"/>
                  </a:lnTo>
                  <a:lnTo>
                    <a:pt x="993437" y="99343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4CFFBA8-B565-42FA-9C0D-4FC6525B0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05173" y="1017188"/>
              <a:ext cx="908383" cy="907248"/>
            </a:xfrm>
            <a:custGeom>
              <a:avLst/>
              <a:gdLst>
                <a:gd name="connsiteX0" fmla="*/ 907249 w 908383"/>
                <a:gd name="connsiteY0" fmla="*/ 907248 h 907248"/>
                <a:gd name="connsiteX1" fmla="*/ 0 w 908383"/>
                <a:gd name="connsiteY1" fmla="*/ 0 h 907248"/>
                <a:gd name="connsiteX2" fmla="*/ 40827 w 908383"/>
                <a:gd name="connsiteY2" fmla="*/ 0 h 907248"/>
                <a:gd name="connsiteX3" fmla="*/ 908383 w 908383"/>
                <a:gd name="connsiteY3" fmla="*/ 866422 h 907248"/>
                <a:gd name="connsiteX4" fmla="*/ 907249 w 908383"/>
                <a:gd name="connsiteY4" fmla="*/ 866422 h 907248"/>
                <a:gd name="connsiteX5" fmla="*/ 907249 w 908383"/>
                <a:gd name="connsiteY5" fmla="*/ 907248 h 90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383" h="907248">
                  <a:moveTo>
                    <a:pt x="907249" y="907248"/>
                  </a:moveTo>
                  <a:lnTo>
                    <a:pt x="0" y="0"/>
                  </a:lnTo>
                  <a:lnTo>
                    <a:pt x="40827" y="0"/>
                  </a:lnTo>
                  <a:lnTo>
                    <a:pt x="908383" y="866422"/>
                  </a:lnTo>
                  <a:lnTo>
                    <a:pt x="907249" y="866422"/>
                  </a:lnTo>
                  <a:lnTo>
                    <a:pt x="907249" y="90724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8016DB4-3354-4E78-B07E-1D722297B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23024" y="1060277"/>
              <a:ext cx="822195" cy="821061"/>
            </a:xfrm>
            <a:custGeom>
              <a:avLst/>
              <a:gdLst>
                <a:gd name="connsiteX0" fmla="*/ 821060 w 822195"/>
                <a:gd name="connsiteY0" fmla="*/ 821061 h 821061"/>
                <a:gd name="connsiteX1" fmla="*/ 0 w 822195"/>
                <a:gd name="connsiteY1" fmla="*/ 0 h 821061"/>
                <a:gd name="connsiteX2" fmla="*/ 40826 w 822195"/>
                <a:gd name="connsiteY2" fmla="*/ 1 h 821061"/>
                <a:gd name="connsiteX3" fmla="*/ 822195 w 822195"/>
                <a:gd name="connsiteY3" fmla="*/ 780235 h 821061"/>
                <a:gd name="connsiteX4" fmla="*/ 821060 w 822195"/>
                <a:gd name="connsiteY4" fmla="*/ 780235 h 821061"/>
                <a:gd name="connsiteX5" fmla="*/ 821060 w 822195"/>
                <a:gd name="connsiteY5" fmla="*/ 821061 h 8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2195" h="821061">
                  <a:moveTo>
                    <a:pt x="821060" y="821061"/>
                  </a:moveTo>
                  <a:lnTo>
                    <a:pt x="0" y="0"/>
                  </a:lnTo>
                  <a:lnTo>
                    <a:pt x="40826" y="1"/>
                  </a:lnTo>
                  <a:lnTo>
                    <a:pt x="822195" y="780235"/>
                  </a:lnTo>
                  <a:lnTo>
                    <a:pt x="821060" y="780235"/>
                  </a:lnTo>
                  <a:lnTo>
                    <a:pt x="821060" y="821061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CB1EA35-0D05-4F13-871D-0CAB5CECD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40475" y="1102398"/>
              <a:ext cx="736006" cy="736005"/>
            </a:xfrm>
            <a:custGeom>
              <a:avLst/>
              <a:gdLst>
                <a:gd name="connsiteX0" fmla="*/ 736005 w 736006"/>
                <a:gd name="connsiteY0" fmla="*/ 736005 h 736005"/>
                <a:gd name="connsiteX1" fmla="*/ 0 w 736006"/>
                <a:gd name="connsiteY1" fmla="*/ 0 h 736005"/>
                <a:gd name="connsiteX2" fmla="*/ 40826 w 736006"/>
                <a:gd name="connsiteY2" fmla="*/ 0 h 736005"/>
                <a:gd name="connsiteX3" fmla="*/ 736006 w 736006"/>
                <a:gd name="connsiteY3" fmla="*/ 695179 h 736005"/>
                <a:gd name="connsiteX4" fmla="*/ 736005 w 736006"/>
                <a:gd name="connsiteY4" fmla="*/ 736005 h 73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006" h="736005">
                  <a:moveTo>
                    <a:pt x="736005" y="736005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736006" y="695179"/>
                  </a:lnTo>
                  <a:lnTo>
                    <a:pt x="736005" y="736005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7F84AF5-3C7F-4D42-92A9-CCA3CDB8E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58323" y="1145488"/>
              <a:ext cx="649817" cy="649817"/>
            </a:xfrm>
            <a:custGeom>
              <a:avLst/>
              <a:gdLst>
                <a:gd name="connsiteX0" fmla="*/ 649817 w 649817"/>
                <a:gd name="connsiteY0" fmla="*/ 649817 h 649817"/>
                <a:gd name="connsiteX1" fmla="*/ 0 w 649817"/>
                <a:gd name="connsiteY1" fmla="*/ 0 h 649817"/>
                <a:gd name="connsiteX2" fmla="*/ 40826 w 649817"/>
                <a:gd name="connsiteY2" fmla="*/ 0 h 649817"/>
                <a:gd name="connsiteX3" fmla="*/ 649817 w 649817"/>
                <a:gd name="connsiteY3" fmla="*/ 608990 h 649817"/>
                <a:gd name="connsiteX4" fmla="*/ 649817 w 649817"/>
                <a:gd name="connsiteY4" fmla="*/ 649817 h 6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9817" h="649817">
                  <a:moveTo>
                    <a:pt x="649817" y="649817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649817" y="608990"/>
                  </a:lnTo>
                  <a:lnTo>
                    <a:pt x="649817" y="649817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A8E90CE-90F4-42ED-AAAF-0F139BE4E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3500280">
              <a:off x="-176338" y="1188978"/>
              <a:ext cx="564761" cy="563628"/>
            </a:xfrm>
            <a:custGeom>
              <a:avLst/>
              <a:gdLst>
                <a:gd name="connsiteX0" fmla="*/ 563628 w 564761"/>
                <a:gd name="connsiteY0" fmla="*/ 563628 h 563628"/>
                <a:gd name="connsiteX1" fmla="*/ 0 w 564761"/>
                <a:gd name="connsiteY1" fmla="*/ 0 h 563628"/>
                <a:gd name="connsiteX2" fmla="*/ 40826 w 564761"/>
                <a:gd name="connsiteY2" fmla="*/ 0 h 563628"/>
                <a:gd name="connsiteX3" fmla="*/ 564761 w 564761"/>
                <a:gd name="connsiteY3" fmla="*/ 522802 h 563628"/>
                <a:gd name="connsiteX4" fmla="*/ 563629 w 564761"/>
                <a:gd name="connsiteY4" fmla="*/ 522802 h 563628"/>
                <a:gd name="connsiteX5" fmla="*/ 563628 w 564761"/>
                <a:gd name="connsiteY5" fmla="*/ 563628 h 5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761" h="563628">
                  <a:moveTo>
                    <a:pt x="563628" y="563628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564761" y="522802"/>
                  </a:lnTo>
                  <a:lnTo>
                    <a:pt x="563629" y="522802"/>
                  </a:lnTo>
                  <a:lnTo>
                    <a:pt x="563628" y="563628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C1C105E-FE0D-4A36-AE5B-BBA110F6E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3500280">
              <a:off x="-194190" y="1232066"/>
              <a:ext cx="478574" cy="477440"/>
            </a:xfrm>
            <a:custGeom>
              <a:avLst/>
              <a:gdLst>
                <a:gd name="connsiteX0" fmla="*/ 478574 w 478574"/>
                <a:gd name="connsiteY0" fmla="*/ 477440 h 477440"/>
                <a:gd name="connsiteX1" fmla="*/ 0 w 478574"/>
                <a:gd name="connsiteY1" fmla="*/ 0 h 477440"/>
                <a:gd name="connsiteX2" fmla="*/ 40826 w 478574"/>
                <a:gd name="connsiteY2" fmla="*/ 0 h 477440"/>
                <a:gd name="connsiteX3" fmla="*/ 478573 w 478574"/>
                <a:gd name="connsiteY3" fmla="*/ 437747 h 477440"/>
                <a:gd name="connsiteX4" fmla="*/ 478574 w 478574"/>
                <a:gd name="connsiteY4" fmla="*/ 477440 h 4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574" h="477440">
                  <a:moveTo>
                    <a:pt x="478574" y="477440"/>
                  </a:moveTo>
                  <a:lnTo>
                    <a:pt x="0" y="0"/>
                  </a:lnTo>
                  <a:lnTo>
                    <a:pt x="40826" y="0"/>
                  </a:lnTo>
                  <a:lnTo>
                    <a:pt x="478573" y="437747"/>
                  </a:lnTo>
                  <a:lnTo>
                    <a:pt x="478574" y="477440"/>
                  </a:lnTo>
                  <a:close/>
                </a:path>
              </a:pathLst>
            </a:custGeom>
            <a:solidFill>
              <a:schemeClr val="tx2"/>
            </a:solidFill>
            <a:ln w="113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FEE07693-1822-40D4-88A4-0F663C787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202360" y="6829131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AD282910-ECE9-4B26-9656-AD1D41D44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89323" y="5806086"/>
              <a:ext cx="30139" cy="1051915"/>
            </a:xfrm>
            <a:custGeom>
              <a:avLst/>
              <a:gdLst>
                <a:gd name="connsiteX0" fmla="*/ 28833 w 30139"/>
                <a:gd name="connsiteY0" fmla="*/ 0 h 1051915"/>
                <a:gd name="connsiteX1" fmla="*/ 30139 w 30139"/>
                <a:gd name="connsiteY1" fmla="*/ 1051915 h 1051915"/>
                <a:gd name="connsiteX2" fmla="*/ 1271 w 30139"/>
                <a:gd name="connsiteY2" fmla="*/ 1051915 h 1051915"/>
                <a:gd name="connsiteX3" fmla="*/ 0 w 30139"/>
                <a:gd name="connsiteY3" fmla="*/ 28904 h 1051915"/>
                <a:gd name="connsiteX4" fmla="*/ 28833 w 30139"/>
                <a:gd name="connsiteY4" fmla="*/ 0 h 10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39" h="1051915">
                  <a:moveTo>
                    <a:pt x="28833" y="0"/>
                  </a:moveTo>
                  <a:lnTo>
                    <a:pt x="30139" y="1051915"/>
                  </a:lnTo>
                  <a:lnTo>
                    <a:pt x="1271" y="1051915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C7A453C-4565-4652-9781-F14880097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28453" y="5867106"/>
              <a:ext cx="30064" cy="990894"/>
            </a:xfrm>
            <a:custGeom>
              <a:avLst/>
              <a:gdLst>
                <a:gd name="connsiteX0" fmla="*/ 28833 w 30064"/>
                <a:gd name="connsiteY0" fmla="*/ 0 h 990894"/>
                <a:gd name="connsiteX1" fmla="*/ 30064 w 30064"/>
                <a:gd name="connsiteY1" fmla="*/ 990894 h 990894"/>
                <a:gd name="connsiteX2" fmla="*/ 1195 w 30064"/>
                <a:gd name="connsiteY2" fmla="*/ 990894 h 990894"/>
                <a:gd name="connsiteX3" fmla="*/ 0 w 30064"/>
                <a:gd name="connsiteY3" fmla="*/ 28904 h 990894"/>
                <a:gd name="connsiteX4" fmla="*/ 28833 w 30064"/>
                <a:gd name="connsiteY4" fmla="*/ 0 h 99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64" h="990894">
                  <a:moveTo>
                    <a:pt x="28833" y="0"/>
                  </a:moveTo>
                  <a:lnTo>
                    <a:pt x="30064" y="990894"/>
                  </a:lnTo>
                  <a:lnTo>
                    <a:pt x="1195" y="990894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E479407-B0BB-45F1-A93D-05ED5B41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67584" y="5928926"/>
              <a:ext cx="30790" cy="929074"/>
            </a:xfrm>
            <a:custGeom>
              <a:avLst/>
              <a:gdLst>
                <a:gd name="connsiteX0" fmla="*/ 29636 w 30790"/>
                <a:gd name="connsiteY0" fmla="*/ 0 h 929074"/>
                <a:gd name="connsiteX1" fmla="*/ 30790 w 30790"/>
                <a:gd name="connsiteY1" fmla="*/ 929074 h 929074"/>
                <a:gd name="connsiteX2" fmla="*/ 1401 w 30790"/>
                <a:gd name="connsiteY2" fmla="*/ 929074 h 929074"/>
                <a:gd name="connsiteX3" fmla="*/ 0 w 30790"/>
                <a:gd name="connsiteY3" fmla="*/ 28104 h 929074"/>
                <a:gd name="connsiteX4" fmla="*/ 803 w 30790"/>
                <a:gd name="connsiteY4" fmla="*/ 28905 h 929074"/>
                <a:gd name="connsiteX5" fmla="*/ 29636 w 30790"/>
                <a:gd name="connsiteY5" fmla="*/ 0 h 92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0" h="929074">
                  <a:moveTo>
                    <a:pt x="29636" y="0"/>
                  </a:moveTo>
                  <a:lnTo>
                    <a:pt x="30790" y="929074"/>
                  </a:lnTo>
                  <a:lnTo>
                    <a:pt x="1401" y="929074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0271515D-B4B7-4502-B24F-DC5480444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06717" y="5989948"/>
              <a:ext cx="30713" cy="868053"/>
            </a:xfrm>
            <a:custGeom>
              <a:avLst/>
              <a:gdLst>
                <a:gd name="connsiteX0" fmla="*/ 29635 w 30713"/>
                <a:gd name="connsiteY0" fmla="*/ 0 h 868053"/>
                <a:gd name="connsiteX1" fmla="*/ 30713 w 30713"/>
                <a:gd name="connsiteY1" fmla="*/ 868053 h 868053"/>
                <a:gd name="connsiteX2" fmla="*/ 1319 w 30713"/>
                <a:gd name="connsiteY2" fmla="*/ 868053 h 868053"/>
                <a:gd name="connsiteX3" fmla="*/ 0 w 30713"/>
                <a:gd name="connsiteY3" fmla="*/ 28103 h 868053"/>
                <a:gd name="connsiteX4" fmla="*/ 802 w 30713"/>
                <a:gd name="connsiteY4" fmla="*/ 28904 h 868053"/>
                <a:gd name="connsiteX5" fmla="*/ 29635 w 30713"/>
                <a:gd name="connsiteY5" fmla="*/ 0 h 86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13" h="868053">
                  <a:moveTo>
                    <a:pt x="29635" y="0"/>
                  </a:moveTo>
                  <a:lnTo>
                    <a:pt x="30713" y="868053"/>
                  </a:lnTo>
                  <a:lnTo>
                    <a:pt x="1319" y="868053"/>
                  </a:lnTo>
                  <a:lnTo>
                    <a:pt x="0" y="28103"/>
                  </a:lnTo>
                  <a:lnTo>
                    <a:pt x="802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DB364732-EC14-4416-964A-13F3D77CD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46647" y="6049364"/>
              <a:ext cx="29838" cy="808636"/>
            </a:xfrm>
            <a:custGeom>
              <a:avLst/>
              <a:gdLst>
                <a:gd name="connsiteX0" fmla="*/ 28833 w 29838"/>
                <a:gd name="connsiteY0" fmla="*/ 0 h 808636"/>
                <a:gd name="connsiteX1" fmla="*/ 29838 w 29838"/>
                <a:gd name="connsiteY1" fmla="*/ 808636 h 808636"/>
                <a:gd name="connsiteX2" fmla="*/ 969 w 29838"/>
                <a:gd name="connsiteY2" fmla="*/ 808636 h 808636"/>
                <a:gd name="connsiteX3" fmla="*/ 0 w 29838"/>
                <a:gd name="connsiteY3" fmla="*/ 28904 h 808636"/>
                <a:gd name="connsiteX4" fmla="*/ 28833 w 29838"/>
                <a:gd name="connsiteY4" fmla="*/ 0 h 80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38" h="808636">
                  <a:moveTo>
                    <a:pt x="28833" y="0"/>
                  </a:moveTo>
                  <a:lnTo>
                    <a:pt x="29838" y="808636"/>
                  </a:lnTo>
                  <a:lnTo>
                    <a:pt x="969" y="808636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19347B5-2692-4514-B67B-159C25FA4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85780" y="6110384"/>
              <a:ext cx="29761" cy="747617"/>
            </a:xfrm>
            <a:custGeom>
              <a:avLst/>
              <a:gdLst>
                <a:gd name="connsiteX0" fmla="*/ 28832 w 29761"/>
                <a:gd name="connsiteY0" fmla="*/ 0 h 747617"/>
                <a:gd name="connsiteX1" fmla="*/ 29761 w 29761"/>
                <a:gd name="connsiteY1" fmla="*/ 747617 h 747617"/>
                <a:gd name="connsiteX2" fmla="*/ 893 w 29761"/>
                <a:gd name="connsiteY2" fmla="*/ 747617 h 747617"/>
                <a:gd name="connsiteX3" fmla="*/ 0 w 29761"/>
                <a:gd name="connsiteY3" fmla="*/ 28905 h 747617"/>
                <a:gd name="connsiteX4" fmla="*/ 28832 w 29761"/>
                <a:gd name="connsiteY4" fmla="*/ 0 h 747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761" h="747617">
                  <a:moveTo>
                    <a:pt x="28832" y="0"/>
                  </a:moveTo>
                  <a:lnTo>
                    <a:pt x="29761" y="747617"/>
                  </a:lnTo>
                  <a:lnTo>
                    <a:pt x="893" y="747617"/>
                  </a:lnTo>
                  <a:lnTo>
                    <a:pt x="0" y="28905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1746638-BCA2-4B8F-A315-9514E197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24911" y="6172206"/>
              <a:ext cx="30487" cy="685795"/>
            </a:xfrm>
            <a:custGeom>
              <a:avLst/>
              <a:gdLst>
                <a:gd name="connsiteX0" fmla="*/ 29635 w 30487"/>
                <a:gd name="connsiteY0" fmla="*/ 0 h 685795"/>
                <a:gd name="connsiteX1" fmla="*/ 30487 w 30487"/>
                <a:gd name="connsiteY1" fmla="*/ 685795 h 685795"/>
                <a:gd name="connsiteX2" fmla="*/ 1071 w 30487"/>
                <a:gd name="connsiteY2" fmla="*/ 685795 h 685795"/>
                <a:gd name="connsiteX3" fmla="*/ 0 w 30487"/>
                <a:gd name="connsiteY3" fmla="*/ 28103 h 685795"/>
                <a:gd name="connsiteX4" fmla="*/ 803 w 30487"/>
                <a:gd name="connsiteY4" fmla="*/ 28904 h 685795"/>
                <a:gd name="connsiteX5" fmla="*/ 29635 w 30487"/>
                <a:gd name="connsiteY5" fmla="*/ 0 h 68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487" h="685795">
                  <a:moveTo>
                    <a:pt x="29635" y="0"/>
                  </a:moveTo>
                  <a:lnTo>
                    <a:pt x="30487" y="685795"/>
                  </a:lnTo>
                  <a:lnTo>
                    <a:pt x="1071" y="685795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7F56D6B-560F-4123-9E05-11ACF383D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64843" y="6231622"/>
              <a:ext cx="29611" cy="626379"/>
            </a:xfrm>
            <a:custGeom>
              <a:avLst/>
              <a:gdLst>
                <a:gd name="connsiteX0" fmla="*/ 28833 w 29611"/>
                <a:gd name="connsiteY0" fmla="*/ 0 h 626379"/>
                <a:gd name="connsiteX1" fmla="*/ 29611 w 29611"/>
                <a:gd name="connsiteY1" fmla="*/ 626379 h 626379"/>
                <a:gd name="connsiteX2" fmla="*/ 742 w 29611"/>
                <a:gd name="connsiteY2" fmla="*/ 626379 h 626379"/>
                <a:gd name="connsiteX3" fmla="*/ 0 w 29611"/>
                <a:gd name="connsiteY3" fmla="*/ 28904 h 626379"/>
                <a:gd name="connsiteX4" fmla="*/ 28833 w 29611"/>
                <a:gd name="connsiteY4" fmla="*/ 0 h 626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1" h="626379">
                  <a:moveTo>
                    <a:pt x="28833" y="0"/>
                  </a:moveTo>
                  <a:lnTo>
                    <a:pt x="29611" y="626379"/>
                  </a:lnTo>
                  <a:lnTo>
                    <a:pt x="742" y="62637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FD3A4D4-C05F-4057-8408-6FF0887E0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3974" y="6292642"/>
              <a:ext cx="29535" cy="565359"/>
            </a:xfrm>
            <a:custGeom>
              <a:avLst/>
              <a:gdLst>
                <a:gd name="connsiteX0" fmla="*/ 28833 w 29535"/>
                <a:gd name="connsiteY0" fmla="*/ 0 h 565359"/>
                <a:gd name="connsiteX1" fmla="*/ 29535 w 29535"/>
                <a:gd name="connsiteY1" fmla="*/ 565359 h 565359"/>
                <a:gd name="connsiteX2" fmla="*/ 666 w 29535"/>
                <a:gd name="connsiteY2" fmla="*/ 565359 h 565359"/>
                <a:gd name="connsiteX3" fmla="*/ 0 w 29535"/>
                <a:gd name="connsiteY3" fmla="*/ 28904 h 565359"/>
                <a:gd name="connsiteX4" fmla="*/ 28833 w 29535"/>
                <a:gd name="connsiteY4" fmla="*/ 0 h 565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35" h="565359">
                  <a:moveTo>
                    <a:pt x="28833" y="0"/>
                  </a:moveTo>
                  <a:lnTo>
                    <a:pt x="29535" y="565359"/>
                  </a:lnTo>
                  <a:lnTo>
                    <a:pt x="666" y="565359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32EAC669-BA43-4F58-9784-4CCDFE4D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43104" y="6353662"/>
              <a:ext cx="29460" cy="504339"/>
            </a:xfrm>
            <a:custGeom>
              <a:avLst/>
              <a:gdLst>
                <a:gd name="connsiteX0" fmla="*/ 28833 w 29460"/>
                <a:gd name="connsiteY0" fmla="*/ 0 h 504339"/>
                <a:gd name="connsiteX1" fmla="*/ 29460 w 29460"/>
                <a:gd name="connsiteY1" fmla="*/ 504339 h 504339"/>
                <a:gd name="connsiteX2" fmla="*/ 591 w 29460"/>
                <a:gd name="connsiteY2" fmla="*/ 504339 h 504339"/>
                <a:gd name="connsiteX3" fmla="*/ 0 w 29460"/>
                <a:gd name="connsiteY3" fmla="*/ 28905 h 504339"/>
                <a:gd name="connsiteX4" fmla="*/ 28833 w 29460"/>
                <a:gd name="connsiteY4" fmla="*/ 0 h 504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0" h="504339">
                  <a:moveTo>
                    <a:pt x="28833" y="0"/>
                  </a:moveTo>
                  <a:lnTo>
                    <a:pt x="29460" y="504339"/>
                  </a:lnTo>
                  <a:lnTo>
                    <a:pt x="591" y="504339"/>
                  </a:lnTo>
                  <a:lnTo>
                    <a:pt x="0" y="28905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3CAE3B4-689F-4EC3-8CC9-EB6D360E38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82237" y="6415482"/>
              <a:ext cx="30185" cy="442518"/>
            </a:xfrm>
            <a:custGeom>
              <a:avLst/>
              <a:gdLst>
                <a:gd name="connsiteX0" fmla="*/ 29635 w 30185"/>
                <a:gd name="connsiteY0" fmla="*/ 0 h 442518"/>
                <a:gd name="connsiteX1" fmla="*/ 30185 w 30185"/>
                <a:gd name="connsiteY1" fmla="*/ 442518 h 442518"/>
                <a:gd name="connsiteX2" fmla="*/ 724 w 30185"/>
                <a:gd name="connsiteY2" fmla="*/ 442518 h 442518"/>
                <a:gd name="connsiteX3" fmla="*/ 0 w 30185"/>
                <a:gd name="connsiteY3" fmla="*/ 28104 h 442518"/>
                <a:gd name="connsiteX4" fmla="*/ 803 w 30185"/>
                <a:gd name="connsiteY4" fmla="*/ 28905 h 442518"/>
                <a:gd name="connsiteX5" fmla="*/ 29635 w 30185"/>
                <a:gd name="connsiteY5" fmla="*/ 0 h 44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85" h="442518">
                  <a:moveTo>
                    <a:pt x="29635" y="0"/>
                  </a:moveTo>
                  <a:lnTo>
                    <a:pt x="30185" y="442518"/>
                  </a:lnTo>
                  <a:lnTo>
                    <a:pt x="724" y="442518"/>
                  </a:lnTo>
                  <a:lnTo>
                    <a:pt x="0" y="28104"/>
                  </a:lnTo>
                  <a:lnTo>
                    <a:pt x="803" y="28905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665978C-1CDF-4EF9-9A5C-4C6C0B3BE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2168" y="6474900"/>
              <a:ext cx="29308" cy="383101"/>
            </a:xfrm>
            <a:custGeom>
              <a:avLst/>
              <a:gdLst>
                <a:gd name="connsiteX0" fmla="*/ 28832 w 29308"/>
                <a:gd name="connsiteY0" fmla="*/ 0 h 383101"/>
                <a:gd name="connsiteX1" fmla="*/ 29308 w 29308"/>
                <a:gd name="connsiteY1" fmla="*/ 383101 h 383101"/>
                <a:gd name="connsiteX2" fmla="*/ 440 w 29308"/>
                <a:gd name="connsiteY2" fmla="*/ 383101 h 383101"/>
                <a:gd name="connsiteX3" fmla="*/ 0 w 29308"/>
                <a:gd name="connsiteY3" fmla="*/ 28904 h 383101"/>
                <a:gd name="connsiteX4" fmla="*/ 28832 w 29308"/>
                <a:gd name="connsiteY4" fmla="*/ 0 h 383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08" h="383101">
                  <a:moveTo>
                    <a:pt x="28832" y="0"/>
                  </a:moveTo>
                  <a:lnTo>
                    <a:pt x="29308" y="383101"/>
                  </a:lnTo>
                  <a:lnTo>
                    <a:pt x="440" y="383101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7F81447-DAE2-4092-B156-2723E18064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1300" y="6535920"/>
              <a:ext cx="29233" cy="322081"/>
            </a:xfrm>
            <a:custGeom>
              <a:avLst/>
              <a:gdLst>
                <a:gd name="connsiteX0" fmla="*/ 28833 w 29233"/>
                <a:gd name="connsiteY0" fmla="*/ 0 h 322081"/>
                <a:gd name="connsiteX1" fmla="*/ 29233 w 29233"/>
                <a:gd name="connsiteY1" fmla="*/ 322081 h 322081"/>
                <a:gd name="connsiteX2" fmla="*/ 364 w 29233"/>
                <a:gd name="connsiteY2" fmla="*/ 322081 h 322081"/>
                <a:gd name="connsiteX3" fmla="*/ 0 w 29233"/>
                <a:gd name="connsiteY3" fmla="*/ 28904 h 322081"/>
                <a:gd name="connsiteX4" fmla="*/ 28833 w 29233"/>
                <a:gd name="connsiteY4" fmla="*/ 0 h 322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33" h="322081">
                  <a:moveTo>
                    <a:pt x="28833" y="0"/>
                  </a:moveTo>
                  <a:lnTo>
                    <a:pt x="29233" y="322081"/>
                  </a:lnTo>
                  <a:lnTo>
                    <a:pt x="364" y="322081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B0C8140-456A-4593-9DC3-5A53E63B0C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00431" y="6597740"/>
              <a:ext cx="29959" cy="260260"/>
            </a:xfrm>
            <a:custGeom>
              <a:avLst/>
              <a:gdLst>
                <a:gd name="connsiteX0" fmla="*/ 29636 w 29959"/>
                <a:gd name="connsiteY0" fmla="*/ 0 h 260260"/>
                <a:gd name="connsiteX1" fmla="*/ 29959 w 29959"/>
                <a:gd name="connsiteY1" fmla="*/ 260260 h 260260"/>
                <a:gd name="connsiteX2" fmla="*/ 440 w 29959"/>
                <a:gd name="connsiteY2" fmla="*/ 260260 h 260260"/>
                <a:gd name="connsiteX3" fmla="*/ 0 w 29959"/>
                <a:gd name="connsiteY3" fmla="*/ 28104 h 260260"/>
                <a:gd name="connsiteX4" fmla="*/ 803 w 29959"/>
                <a:gd name="connsiteY4" fmla="*/ 28904 h 260260"/>
                <a:gd name="connsiteX5" fmla="*/ 29636 w 29959"/>
                <a:gd name="connsiteY5" fmla="*/ 0 h 26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59" h="260260">
                  <a:moveTo>
                    <a:pt x="29636" y="0"/>
                  </a:moveTo>
                  <a:lnTo>
                    <a:pt x="29959" y="260260"/>
                  </a:lnTo>
                  <a:lnTo>
                    <a:pt x="440" y="260260"/>
                  </a:lnTo>
                  <a:lnTo>
                    <a:pt x="0" y="28104"/>
                  </a:lnTo>
                  <a:lnTo>
                    <a:pt x="803" y="28904"/>
                  </a:lnTo>
                  <a:lnTo>
                    <a:pt x="29636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1411ED6-803D-4C5A-8E92-8EAC28ACA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39562" y="6658760"/>
              <a:ext cx="29882" cy="199240"/>
            </a:xfrm>
            <a:custGeom>
              <a:avLst/>
              <a:gdLst>
                <a:gd name="connsiteX0" fmla="*/ 29635 w 29882"/>
                <a:gd name="connsiteY0" fmla="*/ 0 h 199240"/>
                <a:gd name="connsiteX1" fmla="*/ 29882 w 29882"/>
                <a:gd name="connsiteY1" fmla="*/ 199240 h 199240"/>
                <a:gd name="connsiteX2" fmla="*/ 337 w 29882"/>
                <a:gd name="connsiteY2" fmla="*/ 199240 h 199240"/>
                <a:gd name="connsiteX3" fmla="*/ 0 w 29882"/>
                <a:gd name="connsiteY3" fmla="*/ 28103 h 199240"/>
                <a:gd name="connsiteX4" fmla="*/ 803 w 29882"/>
                <a:gd name="connsiteY4" fmla="*/ 28904 h 199240"/>
                <a:gd name="connsiteX5" fmla="*/ 29635 w 29882"/>
                <a:gd name="connsiteY5" fmla="*/ 0 h 1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82" h="199240">
                  <a:moveTo>
                    <a:pt x="29635" y="0"/>
                  </a:moveTo>
                  <a:lnTo>
                    <a:pt x="29882" y="199240"/>
                  </a:lnTo>
                  <a:lnTo>
                    <a:pt x="337" y="199240"/>
                  </a:lnTo>
                  <a:lnTo>
                    <a:pt x="0" y="28103"/>
                  </a:lnTo>
                  <a:lnTo>
                    <a:pt x="803" y="28904"/>
                  </a:lnTo>
                  <a:lnTo>
                    <a:pt x="2963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3F198DF-8521-45A1-8BAE-4FC70FC42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79494" y="6718178"/>
              <a:ext cx="29006" cy="139823"/>
            </a:xfrm>
            <a:custGeom>
              <a:avLst/>
              <a:gdLst>
                <a:gd name="connsiteX0" fmla="*/ 28832 w 29006"/>
                <a:gd name="connsiteY0" fmla="*/ 0 h 139823"/>
                <a:gd name="connsiteX1" fmla="*/ 29006 w 29006"/>
                <a:gd name="connsiteY1" fmla="*/ 139823 h 139823"/>
                <a:gd name="connsiteX2" fmla="*/ 138 w 29006"/>
                <a:gd name="connsiteY2" fmla="*/ 139823 h 139823"/>
                <a:gd name="connsiteX3" fmla="*/ 0 w 29006"/>
                <a:gd name="connsiteY3" fmla="*/ 28904 h 139823"/>
                <a:gd name="connsiteX4" fmla="*/ 28832 w 29006"/>
                <a:gd name="connsiteY4" fmla="*/ 0 h 13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6" h="139823">
                  <a:moveTo>
                    <a:pt x="28832" y="0"/>
                  </a:moveTo>
                  <a:lnTo>
                    <a:pt x="29006" y="139823"/>
                  </a:lnTo>
                  <a:lnTo>
                    <a:pt x="138" y="139823"/>
                  </a:lnTo>
                  <a:lnTo>
                    <a:pt x="0" y="28904"/>
                  </a:lnTo>
                  <a:lnTo>
                    <a:pt x="28832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AA80212-BA6E-448F-BA91-287462E1D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8626" y="6779198"/>
              <a:ext cx="28931" cy="78803"/>
            </a:xfrm>
            <a:custGeom>
              <a:avLst/>
              <a:gdLst>
                <a:gd name="connsiteX0" fmla="*/ 28833 w 28931"/>
                <a:gd name="connsiteY0" fmla="*/ 0 h 78803"/>
                <a:gd name="connsiteX1" fmla="*/ 28931 w 28931"/>
                <a:gd name="connsiteY1" fmla="*/ 78803 h 78803"/>
                <a:gd name="connsiteX2" fmla="*/ 62 w 28931"/>
                <a:gd name="connsiteY2" fmla="*/ 78803 h 78803"/>
                <a:gd name="connsiteX3" fmla="*/ 0 w 28931"/>
                <a:gd name="connsiteY3" fmla="*/ 28904 h 78803"/>
                <a:gd name="connsiteX4" fmla="*/ 28833 w 28931"/>
                <a:gd name="connsiteY4" fmla="*/ 0 h 7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1" h="78803">
                  <a:moveTo>
                    <a:pt x="28833" y="0"/>
                  </a:moveTo>
                  <a:lnTo>
                    <a:pt x="28931" y="78803"/>
                  </a:lnTo>
                  <a:lnTo>
                    <a:pt x="62" y="78803"/>
                  </a:lnTo>
                  <a:lnTo>
                    <a:pt x="0" y="28904"/>
                  </a:lnTo>
                  <a:lnTo>
                    <a:pt x="2883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B8EBCCB-B7E3-4837-AA61-44D0A400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0452" y="6841018"/>
              <a:ext cx="16961" cy="16982"/>
            </a:xfrm>
            <a:custGeom>
              <a:avLst/>
              <a:gdLst>
                <a:gd name="connsiteX0" fmla="*/ 16940 w 16961"/>
                <a:gd name="connsiteY0" fmla="*/ 0 h 16982"/>
                <a:gd name="connsiteX1" fmla="*/ 16961 w 16961"/>
                <a:gd name="connsiteY1" fmla="*/ 16982 h 16982"/>
                <a:gd name="connsiteX2" fmla="*/ 0 w 16961"/>
                <a:gd name="connsiteY2" fmla="*/ 16982 h 16982"/>
                <a:gd name="connsiteX3" fmla="*/ 16940 w 16961"/>
                <a:gd name="connsiteY3" fmla="*/ 0 h 16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1" h="16982">
                  <a:moveTo>
                    <a:pt x="16940" y="0"/>
                  </a:moveTo>
                  <a:lnTo>
                    <a:pt x="16961" y="16982"/>
                  </a:lnTo>
                  <a:lnTo>
                    <a:pt x="0" y="16982"/>
                  </a:lnTo>
                  <a:lnTo>
                    <a:pt x="1694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31DFD331-AE9E-4D35-BC5E-89A51E7CC6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E4B2F207-6068-4806-A6CC-5A7FCB66A2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7760" y="2491866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8" name="Text Placeholder 9">
            <a:extLst>
              <a:ext uri="{FF2B5EF4-FFF2-40B4-BE49-F238E27FC236}">
                <a16:creationId xmlns:a16="http://schemas.microsoft.com/office/drawing/2014/main" id="{8F52AD35-565E-4B3E-B63D-69F6C62E56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7760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id="{62E32947-70DC-4299-A3C0-D8CFA75718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37760" y="3837939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0" name="Text Placeholder 9">
            <a:extLst>
              <a:ext uri="{FF2B5EF4-FFF2-40B4-BE49-F238E27FC236}">
                <a16:creationId xmlns:a16="http://schemas.microsoft.com/office/drawing/2014/main" id="{15906F94-3E6E-4731-9975-FE2377DBDC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3747" y="4790587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9" name="Text Placeholder 9">
            <a:extLst>
              <a:ext uri="{FF2B5EF4-FFF2-40B4-BE49-F238E27FC236}">
                <a16:creationId xmlns:a16="http://schemas.microsoft.com/office/drawing/2014/main" id="{F592EC28-81D2-494E-AD5C-BC4F4FCD3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747" y="5203301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3" name="Text Placeholder 9">
            <a:extLst>
              <a:ext uri="{FF2B5EF4-FFF2-40B4-BE49-F238E27FC236}">
                <a16:creationId xmlns:a16="http://schemas.microsoft.com/office/drawing/2014/main" id="{6B4E489F-EE15-4460-875A-2FB75B72C5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86217" y="2080153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D6DC40-2E7F-4703-B810-A9DF12E8CA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86217" y="2486550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8D1334C0-9B97-4769-8EC5-505D553AD5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86217" y="341708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77627840-21B3-4981-A379-398FD9F5B7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86217" y="3832623"/>
            <a:ext cx="3200400" cy="7315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760" y="898525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962441-913E-484B-806B-8AD5CE673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3209" y="-16980"/>
            <a:ext cx="4096193" cy="6874980"/>
            <a:chOff x="-33209" y="-16980"/>
            <a:chExt cx="4096193" cy="687498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11888" y="0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14860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>
              <a:off x="2033016" y="2031653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2033016" y="40596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15" y="5086646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0000">
              <a:off x="-9867" y="-16980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2029968" y="6045049"/>
              <a:ext cx="2029968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84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-9868" y="2000264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100242" y="2099803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52952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-33209" y="199954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3209" y="2009066"/>
              <a:ext cx="3017520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2923530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5" name="Text Placeholder 9">
            <a:extLst>
              <a:ext uri="{FF2B5EF4-FFF2-40B4-BE49-F238E27FC236}">
                <a16:creationId xmlns:a16="http://schemas.microsoft.com/office/drawing/2014/main" id="{4416EFAA-C2FD-4F04-91E3-9F1FA3533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3776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0BAC0AED-8273-498E-ABB8-65CD10B007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49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2" name="Text Placeholder 9">
            <a:extLst>
              <a:ext uri="{FF2B5EF4-FFF2-40B4-BE49-F238E27FC236}">
                <a16:creationId xmlns:a16="http://schemas.microsoft.com/office/drawing/2014/main" id="{0FACFED0-6B1D-4868-929E-C9101D8B7D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387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A3276736-0B83-4D4F-B7D9-AAEF95E38A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359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5" name="Text Placeholder 9">
            <a:extLst>
              <a:ext uri="{FF2B5EF4-FFF2-40B4-BE49-F238E27FC236}">
                <a16:creationId xmlns:a16="http://schemas.microsoft.com/office/drawing/2014/main" id="{B57AD20F-1E1B-4FD3-8A76-E07A91002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37760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6688431F-3AD3-44AD-A5DF-E032B167CC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760" y="4255479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6" name="Text Placeholder 9">
            <a:extLst>
              <a:ext uri="{FF2B5EF4-FFF2-40B4-BE49-F238E27FC236}">
                <a16:creationId xmlns:a16="http://schemas.microsoft.com/office/drawing/2014/main" id="{F1B1DAAB-37E2-4803-8DF8-A56E6FFF05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35924" y="3838956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94" name="Text Placeholder 9">
            <a:extLst>
              <a:ext uri="{FF2B5EF4-FFF2-40B4-BE49-F238E27FC236}">
                <a16:creationId xmlns:a16="http://schemas.microsoft.com/office/drawing/2014/main" id="{E9E9B407-35B1-4B56-BB6A-4895E5AC4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5924" y="4252806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A6A8D4-352A-4CDF-8E34-3A3E0640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94267" y="-12136"/>
            <a:ext cx="4100169" cy="6878956"/>
            <a:chOff x="8094267" y="-12136"/>
            <a:chExt cx="4100169" cy="68789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DCB077-A12F-4FE0-AD96-924BF98DB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138160" y="-7084"/>
              <a:ext cx="4053840" cy="4061621"/>
              <a:chOff x="8138160" y="-7084"/>
              <a:chExt cx="4053840" cy="40616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837D25D-BADF-40E0-B7F9-1288B53AA656}"/>
                  </a:ext>
                </a:extLst>
              </p:cNvPr>
              <p:cNvSpPr/>
              <p:nvPr userDrawn="1"/>
            </p:nvSpPr>
            <p:spPr>
              <a:xfrm flipH="1">
                <a:off x="8138160" y="2017039"/>
                <a:ext cx="2032942" cy="202996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FADCD25-4CC2-4A9A-B033-132F3DA6D2F5}"/>
                  </a:ext>
                </a:extLst>
              </p:cNvPr>
              <p:cNvSpPr/>
              <p:nvPr userDrawn="1"/>
            </p:nvSpPr>
            <p:spPr>
              <a:xfrm>
                <a:off x="10162032" y="2014436"/>
                <a:ext cx="2029968" cy="202996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3">
                <a:extLst>
                  <a:ext uri="{FF2B5EF4-FFF2-40B4-BE49-F238E27FC236}">
                    <a16:creationId xmlns:a16="http://schemas.microsoft.com/office/drawing/2014/main" id="{D2F68DA8-1D58-42B0-A2C9-046E92884BC1}"/>
                  </a:ext>
                </a:extLst>
              </p:cNvPr>
              <p:cNvSpPr/>
              <p:nvPr userDrawn="1"/>
            </p:nvSpPr>
            <p:spPr>
              <a:xfrm rot="5400000">
                <a:off x="10160492" y="2024569"/>
                <a:ext cx="2029968" cy="2029968"/>
              </a:xfrm>
              <a:custGeom>
                <a:avLst/>
                <a:gdLst>
                  <a:gd name="connsiteX0" fmla="*/ 0 w 2029968"/>
                  <a:gd name="connsiteY0" fmla="*/ 0 h 2029968"/>
                  <a:gd name="connsiteX1" fmla="*/ 2029968 w 2029968"/>
                  <a:gd name="connsiteY1" fmla="*/ 0 h 2029968"/>
                  <a:gd name="connsiteX2" fmla="*/ 2029968 w 2029968"/>
                  <a:gd name="connsiteY2" fmla="*/ 2029968 h 2029968"/>
                  <a:gd name="connsiteX3" fmla="*/ 0 w 2029968"/>
                  <a:gd name="connsiteY3" fmla="*/ 2029968 h 2029968"/>
                  <a:gd name="connsiteX4" fmla="*/ 0 w 2029968"/>
                  <a:gd name="connsiteY4" fmla="*/ 0 h 2029968"/>
                  <a:gd name="connsiteX0" fmla="*/ 0 w 2029968"/>
                  <a:gd name="connsiteY0" fmla="*/ 0 h 2029968"/>
                  <a:gd name="connsiteX1" fmla="*/ 2029968 w 2029968"/>
                  <a:gd name="connsiteY1" fmla="*/ 2029968 h 2029968"/>
                  <a:gd name="connsiteX2" fmla="*/ 0 w 2029968"/>
                  <a:gd name="connsiteY2" fmla="*/ 2029968 h 2029968"/>
                  <a:gd name="connsiteX3" fmla="*/ 0 w 2029968"/>
                  <a:gd name="connsiteY3" fmla="*/ 0 h 202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9968" h="2029968">
                    <a:moveTo>
                      <a:pt x="0" y="0"/>
                    </a:moveTo>
                    <a:lnTo>
                      <a:pt x="2029968" y="2029968"/>
                    </a:lnTo>
                    <a:lnTo>
                      <a:pt x="0" y="20299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DB232A4-4F4E-48E9-9E61-BE51F716635C}"/>
                  </a:ext>
                </a:extLst>
              </p:cNvPr>
              <p:cNvSpPr/>
              <p:nvPr userDrawn="1"/>
            </p:nvSpPr>
            <p:spPr>
              <a:xfrm>
                <a:off x="10162032" y="0"/>
                <a:ext cx="2029968" cy="202996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" name="Graphic 7">
                <a:extLst>
                  <a:ext uri="{FF2B5EF4-FFF2-40B4-BE49-F238E27FC236}">
                    <a16:creationId xmlns:a16="http://schemas.microsoft.com/office/drawing/2014/main" id="{4CB66576-218C-4236-B125-DD7B03A7848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0800000">
                <a:off x="10162032" y="0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57D1F3-8C55-47FE-B39A-86D30F8FFEA1}"/>
                  </a:ext>
                </a:extLst>
              </p:cNvPr>
              <p:cNvSpPr/>
              <p:nvPr userDrawn="1"/>
            </p:nvSpPr>
            <p:spPr>
              <a:xfrm>
                <a:off x="8139364" y="-7084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B41BF2-DA71-4B06-A2F0-757A5EF70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94267" y="-12136"/>
              <a:ext cx="4100169" cy="6878956"/>
              <a:chOff x="8094267" y="-12136"/>
              <a:chExt cx="4100169" cy="687895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EB6F2E-2621-4EB5-A04D-906FD08CED87}"/>
                  </a:ext>
                </a:extLst>
              </p:cNvPr>
              <p:cNvSpPr/>
              <p:nvPr userDrawn="1"/>
            </p:nvSpPr>
            <p:spPr>
              <a:xfrm flipH="1">
                <a:off x="8138160" y="4868828"/>
                <a:ext cx="2032942" cy="19979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CC28908-2548-441C-BE9D-8728E1FC84C0}"/>
                  </a:ext>
                </a:extLst>
              </p:cNvPr>
              <p:cNvSpPr/>
              <p:nvPr userDrawn="1"/>
            </p:nvSpPr>
            <p:spPr>
              <a:xfrm>
                <a:off x="10164468" y="4044603"/>
                <a:ext cx="2029968" cy="202996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5" name="Picture 34" descr="A black and white striped pattern&#10;&#10;Description automatically generated with low confidence">
                <a:extLst>
                  <a:ext uri="{FF2B5EF4-FFF2-40B4-BE49-F238E27FC236}">
                    <a16:creationId xmlns:a16="http://schemas.microsoft.com/office/drawing/2014/main" id="{731DC170-FB16-45F8-B62C-DCAB2B9AC3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2419" y="5079562"/>
                <a:ext cx="2019299" cy="999451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529D2A7-ABB3-4E2D-88CA-F813997011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0800000">
                <a:off x="8137489" y="-12136"/>
                <a:ext cx="2029968" cy="2029968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DB6750E-735F-4906-8BCA-E0BD4F029617}"/>
                  </a:ext>
                </a:extLst>
              </p:cNvPr>
              <p:cNvSpPr/>
              <p:nvPr userDrawn="1"/>
            </p:nvSpPr>
            <p:spPr>
              <a:xfrm>
                <a:off x="10162032" y="6020759"/>
                <a:ext cx="2029968" cy="83724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051ECE99-ACA6-46AF-98D5-81FBD3F834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138160" y="4863676"/>
                <a:ext cx="2029968" cy="1997992"/>
              </a:xfrm>
              <a:prstGeom prst="rect">
                <a:avLst/>
              </a:prstGeom>
            </p:spPr>
          </p:pic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A847BA4-24DF-47BE-BE28-02415C2A2D3C}"/>
                  </a:ext>
                </a:extLst>
              </p:cNvPr>
              <p:cNvGrpSpPr/>
              <p:nvPr userDrawn="1"/>
            </p:nvGrpSpPr>
            <p:grpSpPr>
              <a:xfrm>
                <a:off x="8227718" y="2092719"/>
                <a:ext cx="1920240" cy="1920240"/>
                <a:chOff x="5361924" y="7472790"/>
                <a:chExt cx="1828800" cy="18288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82CC485-8A14-4767-80E8-8FB0A9991D2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61924" y="7472790"/>
                  <a:chExt cx="1828800" cy="1828800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E119FAB2-4AF3-4EC9-98C6-E69760D0281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61924" y="7472790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49" name="Group 48">
                      <a:extLst>
                        <a:ext uri="{FF2B5EF4-FFF2-40B4-BE49-F238E27FC236}">
                          <a16:creationId xmlns:a16="http://schemas.microsoft.com/office/drawing/2014/main" id="{E2A21525-E952-4F39-A9B2-2CA7C5B14B8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388428" y="7173291"/>
                      <a:chExt cx="1828800" cy="1828800"/>
                    </a:xfrm>
                  </p:grpSpPr>
                  <p:grpSp>
                    <p:nvGrpSpPr>
                      <p:cNvPr id="51" name="Group 50">
                        <a:extLst>
                          <a:ext uri="{FF2B5EF4-FFF2-40B4-BE49-F238E27FC236}">
                            <a16:creationId xmlns:a16="http://schemas.microsoft.com/office/drawing/2014/main" id="{53BFFD34-0142-4185-8790-1D792CB2F5DD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388428" y="7173291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3" name="Group 52">
                          <a:extLst>
                            <a:ext uri="{FF2B5EF4-FFF2-40B4-BE49-F238E27FC236}">
                              <a16:creationId xmlns:a16="http://schemas.microsoft.com/office/drawing/2014/main" id="{00D3FC75-8C07-4B5B-A025-3CCC5DC458D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5" name="Group 54">
                            <a:extLst>
                              <a:ext uri="{FF2B5EF4-FFF2-40B4-BE49-F238E27FC236}">
                                <a16:creationId xmlns:a16="http://schemas.microsoft.com/office/drawing/2014/main" id="{393D2F91-0E6A-4541-843C-1FC0CC2A024A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grpSp>
                          <p:nvGrpSpPr>
                            <p:cNvPr id="57" name="Group 56">
                              <a:extLst>
                                <a:ext uri="{FF2B5EF4-FFF2-40B4-BE49-F238E27FC236}">
                                  <a16:creationId xmlns:a16="http://schemas.microsoft.com/office/drawing/2014/main" id="{7C9F80E2-6A88-44DC-B048-7178CAA61DAF}"/>
                                </a:ext>
                              </a:extLst>
                            </p:cNvPr>
                            <p:cNvGrpSpPr/>
                            <p:nvPr userDrawn="1"/>
                          </p:nvGrpSpPr>
                          <p:grpSpPr>
                            <a:xfrm>
                              <a:off x="5579044" y="7049770"/>
                              <a:ext cx="1828800" cy="1828800"/>
                              <a:chOff x="5579044" y="7049770"/>
                              <a:chExt cx="1828800" cy="1828800"/>
                            </a:xfrm>
                          </p:grpSpPr>
                          <p:sp>
                            <p:nvSpPr>
                              <p:cNvPr id="59" name="Oval 58">
                                <a:extLst>
                                  <a:ext uri="{FF2B5EF4-FFF2-40B4-BE49-F238E27FC236}">
                                    <a16:creationId xmlns:a16="http://schemas.microsoft.com/office/drawing/2014/main" id="{1D9D5420-70BE-477D-A17F-A86F19AD3FAC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579044" y="7049770"/>
                                <a:ext cx="1828800" cy="182880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  <p:sp>
                            <p:nvSpPr>
                              <p:cNvPr id="60" name="Oval 59">
                                <a:extLst>
                                  <a:ext uri="{FF2B5EF4-FFF2-40B4-BE49-F238E27FC236}">
                                    <a16:creationId xmlns:a16="http://schemas.microsoft.com/office/drawing/2014/main" id="{0BBACECF-9AE7-40B5-90D0-AE2CF1FBE0BD}"/>
                                  </a:ext>
                                </a:extLst>
                              </p:cNvPr>
                              <p:cNvSpPr/>
                              <p:nvPr userDrawn="1"/>
                            </p:nvSpPr>
                            <p:spPr>
                              <a:xfrm>
                                <a:off x="5647624" y="7118350"/>
                                <a:ext cx="1691640" cy="1691640"/>
                              </a:xfrm>
                              <a:prstGeom prst="ellipse">
                                <a:avLst/>
                              </a:prstGeom>
                              <a:noFill/>
                              <a:ln w="25400">
                                <a:solidFill>
                                  <a:schemeClr val="accent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dirty="0"/>
                                  <a:t> 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58" name="Oval 57">
                              <a:extLst>
                                <a:ext uri="{FF2B5EF4-FFF2-40B4-BE49-F238E27FC236}">
                                  <a16:creationId xmlns:a16="http://schemas.microsoft.com/office/drawing/2014/main" id="{1A76BEA0-888E-41CD-9B30-B128A39F781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716204" y="7186930"/>
                              <a:ext cx="1554480" cy="155448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6" name="Oval 55">
                            <a:extLst>
                              <a:ext uri="{FF2B5EF4-FFF2-40B4-BE49-F238E27FC236}">
                                <a16:creationId xmlns:a16="http://schemas.microsoft.com/office/drawing/2014/main" id="{2EA36045-2F1D-402B-A951-B9957D5C145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84784" y="7255510"/>
                            <a:ext cx="1417320" cy="141732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AAF58CB3-363E-4156-8148-52E0B9CB634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853364" y="7324090"/>
                          <a:ext cx="1280160" cy="128016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2" name="Oval 51">
                        <a:extLst>
                          <a:ext uri="{FF2B5EF4-FFF2-40B4-BE49-F238E27FC236}">
                            <a16:creationId xmlns:a16="http://schemas.microsoft.com/office/drawing/2014/main" id="{BDC4E05B-A602-483A-B19B-B907358D4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31328" y="7516191"/>
                        <a:ext cx="1143000" cy="114300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55AC54D8-2C27-49A7-B1CE-C865E629499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99908" y="7584771"/>
                      <a:ext cx="1005840" cy="100584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9753262-9BA1-4716-B4B5-AAFE232A72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841984" y="7952850"/>
                    <a:ext cx="868680" cy="86868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5B2AD932-98DF-4DA1-B19E-E38A4DD270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10564" y="8021430"/>
                    <a:ext cx="731520" cy="73152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DE13C879-BB42-4F2C-9413-A1322DE588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979144" y="8090010"/>
                    <a:ext cx="594360" cy="59436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28B4D2F2-9DD5-4B23-A2F2-7DBEE9E61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047724" y="8158590"/>
                    <a:ext cx="457200" cy="4572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C1A2F663-A8A7-4337-9C39-489B4C4571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116304" y="8227170"/>
                    <a:ext cx="320040" cy="3200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1609761D-150A-4DE0-9604-CC3953C108D0}"/>
                    </a:ext>
                  </a:extLst>
                </p:cNvPr>
                <p:cNvSpPr/>
                <p:nvPr userDrawn="1"/>
              </p:nvSpPr>
              <p:spPr>
                <a:xfrm>
                  <a:off x="6184884" y="8295750"/>
                  <a:ext cx="182880" cy="1828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1189D1C-85ED-4EF1-A384-7C4590ED50FD}"/>
                  </a:ext>
                </a:extLst>
              </p:cNvPr>
              <p:cNvSpPr/>
              <p:nvPr userDrawn="1"/>
            </p:nvSpPr>
            <p:spPr>
              <a:xfrm>
                <a:off x="8138160" y="4045868"/>
                <a:ext cx="2029968" cy="82296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45306C5-E470-4A93-9C9F-5D066F760D16}"/>
                  </a:ext>
                </a:extLst>
              </p:cNvPr>
              <p:cNvSpPr/>
              <p:nvPr userDrawn="1"/>
            </p:nvSpPr>
            <p:spPr>
              <a:xfrm>
                <a:off x="8138160" y="2028241"/>
                <a:ext cx="1014984" cy="2011680"/>
              </a:xfrm>
              <a:custGeom>
                <a:avLst/>
                <a:gdLst>
                  <a:gd name="connsiteX0" fmla="*/ 1248 w 915648"/>
                  <a:gd name="connsiteY0" fmla="*/ 0 h 1828800"/>
                  <a:gd name="connsiteX1" fmla="*/ 915648 w 915648"/>
                  <a:gd name="connsiteY1" fmla="*/ 914400 h 1828800"/>
                  <a:gd name="connsiteX2" fmla="*/ 1248 w 915648"/>
                  <a:gd name="connsiteY2" fmla="*/ 1828800 h 1828800"/>
                  <a:gd name="connsiteX3" fmla="*/ 0 w 915648"/>
                  <a:gd name="connsiteY3" fmla="*/ 1828737 h 1828800"/>
                  <a:gd name="connsiteX4" fmla="*/ 0 w 915648"/>
                  <a:gd name="connsiteY4" fmla="*/ 63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5648" h="1828800">
                    <a:moveTo>
                      <a:pt x="1248" y="0"/>
                    </a:moveTo>
                    <a:cubicBezTo>
                      <a:pt x="506257" y="0"/>
                      <a:pt x="915648" y="409391"/>
                      <a:pt x="915648" y="914400"/>
                    </a:cubicBezTo>
                    <a:cubicBezTo>
                      <a:pt x="915648" y="1419409"/>
                      <a:pt x="506257" y="1828800"/>
                      <a:pt x="1248" y="1828800"/>
                    </a:cubicBezTo>
                    <a:lnTo>
                      <a:pt x="0" y="1828737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B31C374B-40F2-4B1E-A9D8-6E5C932FF1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8094267" y="2005958"/>
                <a:ext cx="3017520" cy="70"/>
              </a:xfrm>
              <a:prstGeom prst="line">
                <a:avLst/>
              </a:prstGeom>
              <a:ln w="381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C668341-39BE-4448-B29D-2594AE6D75C2}"/>
                  </a:ext>
                </a:extLst>
              </p:cNvPr>
              <p:cNvSpPr/>
              <p:nvPr userDrawn="1"/>
            </p:nvSpPr>
            <p:spPr>
              <a:xfrm>
                <a:off x="11051006" y="1868129"/>
                <a:ext cx="274320" cy="274320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9" name="Text Placeholder 9">
            <a:extLst>
              <a:ext uri="{FF2B5EF4-FFF2-40B4-BE49-F238E27FC236}">
                <a16:creationId xmlns:a16="http://schemas.microsoft.com/office/drawing/2014/main" id="{DEE368EA-C32D-4066-8292-11EB5B67AB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C3E5ADF3-741C-452B-9B49-005E753E6E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38277" y="2084832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2C541281-49BC-4F14-B167-DE14FE3A62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35424" y="2496312"/>
            <a:ext cx="3200400" cy="118872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3" name="Text Placeholder 9">
            <a:extLst>
              <a:ext uri="{FF2B5EF4-FFF2-40B4-BE49-F238E27FC236}">
                <a16:creationId xmlns:a16="http://schemas.microsoft.com/office/drawing/2014/main" id="{3B7B080D-47B1-4B65-8638-AD5E3240ED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AA51BCEC-2845-4DF6-8F9A-2B163EC16D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4400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9">
            <a:extLst>
              <a:ext uri="{FF2B5EF4-FFF2-40B4-BE49-F238E27FC236}">
                <a16:creationId xmlns:a16="http://schemas.microsoft.com/office/drawing/2014/main" id="{5B98F8C8-0931-4E43-ABDE-8A700DD26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5424" y="3840480"/>
            <a:ext cx="3200400" cy="36576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2" name="Text Placeholder 9">
            <a:extLst>
              <a:ext uri="{FF2B5EF4-FFF2-40B4-BE49-F238E27FC236}">
                <a16:creationId xmlns:a16="http://schemas.microsoft.com/office/drawing/2014/main" id="{126E196B-9448-4FBE-A134-65735F8ED9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5424" y="4251960"/>
            <a:ext cx="3200400" cy="11430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Date Placeholder 3">
            <a:extLst>
              <a:ext uri="{FF2B5EF4-FFF2-40B4-BE49-F238E27FC236}">
                <a16:creationId xmlns:a16="http://schemas.microsoft.com/office/drawing/2014/main" id="{405B8744-A7AF-461F-9103-708D9BF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6" name="Footer Placeholder 4">
            <a:extLst>
              <a:ext uri="{FF2B5EF4-FFF2-40B4-BE49-F238E27FC236}">
                <a16:creationId xmlns:a16="http://schemas.microsoft.com/office/drawing/2014/main" id="{C902A11D-5CD4-4561-882F-26EA89AD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7" name="Slide Number Placeholder 5">
            <a:extLst>
              <a:ext uri="{FF2B5EF4-FFF2-40B4-BE49-F238E27FC236}">
                <a16:creationId xmlns:a16="http://schemas.microsoft.com/office/drawing/2014/main" id="{F0739A04-E734-4FCE-954E-0C4FB1A4C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04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ADCD25-4CC2-4A9A-B033-132F3DA6D2F5}"/>
              </a:ext>
            </a:extLst>
          </p:cNvPr>
          <p:cNvSpPr/>
          <p:nvPr userDrawn="1"/>
        </p:nvSpPr>
        <p:spPr>
          <a:xfrm>
            <a:off x="10162032" y="2014436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D2F68DA8-1D58-42B0-A2C9-046E92884BC1}"/>
              </a:ext>
            </a:extLst>
          </p:cNvPr>
          <p:cNvSpPr/>
          <p:nvPr userDrawn="1"/>
        </p:nvSpPr>
        <p:spPr>
          <a:xfrm rot="5400000">
            <a:off x="10160492" y="202456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B232A4-4F4E-48E9-9E61-BE51F716635C}"/>
              </a:ext>
            </a:extLst>
          </p:cNvPr>
          <p:cNvSpPr/>
          <p:nvPr userDrawn="1"/>
        </p:nvSpPr>
        <p:spPr>
          <a:xfrm>
            <a:off x="10162032" y="0"/>
            <a:ext cx="2029968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B66576-218C-4236-B125-DD7B03A784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162032" y="0"/>
            <a:ext cx="2029968" cy="20299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57D1F3-8C55-47FE-B39A-86D30F8FFEA1}"/>
              </a:ext>
            </a:extLst>
          </p:cNvPr>
          <p:cNvSpPr/>
          <p:nvPr userDrawn="1"/>
        </p:nvSpPr>
        <p:spPr>
          <a:xfrm>
            <a:off x="8139364" y="-7084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96112"/>
            <a:ext cx="68008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2206377"/>
            <a:ext cx="6800850" cy="384048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EB6F2E-2621-4EB5-A04D-906FD08CED87}"/>
              </a:ext>
            </a:extLst>
          </p:cNvPr>
          <p:cNvSpPr/>
          <p:nvPr userDrawn="1"/>
        </p:nvSpPr>
        <p:spPr>
          <a:xfrm flipH="1">
            <a:off x="8127476" y="4807776"/>
            <a:ext cx="2032942" cy="2029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</a:extLst>
          </p:cNvPr>
          <p:cNvSpPr/>
          <p:nvPr userDrawn="1"/>
        </p:nvSpPr>
        <p:spPr>
          <a:xfrm>
            <a:off x="10160492" y="4041539"/>
            <a:ext cx="2029968" cy="202996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731DC170-FB16-45F8-B62C-DCAB2B9AC3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72" y="5079562"/>
            <a:ext cx="2019299" cy="99945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529D2A7-ABB3-4E2D-88CA-F813997011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139640" y="-9144"/>
            <a:ext cx="2029968" cy="20299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CDB6750E-735F-4906-8BCA-E0BD4F029617}"/>
              </a:ext>
            </a:extLst>
          </p:cNvPr>
          <p:cNvSpPr/>
          <p:nvPr userDrawn="1"/>
        </p:nvSpPr>
        <p:spPr>
          <a:xfrm>
            <a:off x="10158984" y="6016751"/>
            <a:ext cx="2029968" cy="8412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051ECE99-ACA6-46AF-98D5-81FBD3F83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1156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A847BA4-24DF-47BE-BE28-02415C2A2D3C}"/>
              </a:ext>
            </a:extLst>
          </p:cNvPr>
          <p:cNvGrpSpPr/>
          <p:nvPr userDrawn="1"/>
        </p:nvGrpSpPr>
        <p:grpSpPr>
          <a:xfrm>
            <a:off x="8227718" y="2092719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2CC485-8A14-4767-80E8-8FB0A9991D20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119FAB2-4AF3-4EC9-98C6-E69760D0281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E2A21525-E952-4F39-A9B2-2CA7C5B14B8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3BFFD34-0142-4185-8790-1D792CB2F5D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00D3FC75-8C07-4B5B-A025-3CCC5DC458D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393D2F91-0E6A-4541-843C-1FC0CC2A024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7C9F80E2-6A88-44DC-B048-7178CAA61DAF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1D9D5420-70BE-477D-A17F-A86F19AD3FAC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0BBACECF-9AE7-40B5-90D0-AE2CF1FBE0B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1A76BEA0-888E-41CD-9B30-B128A39F781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2EA36045-2F1D-402B-A951-B9957D5C145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AAF58CB3-363E-4156-8148-52E0B9CB634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BDC4E05B-A602-483A-B19B-B907358D46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55AC54D8-2C27-49A7-B1CE-C865E629499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C9753262-9BA1-4716-B4B5-AAFE232A72A2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2AD932-98DF-4DA1-B19E-E38A4DD270F0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E13C879-BB42-4F2C-9413-A1322DE58809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8B4D2F2-9DD5-4B23-A2F2-7DBEE9E61F6C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1A2F663-A8A7-4337-9C39-489B4C457111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609761D-150A-4DE0-9604-CC3953C108D0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189D1C-85ED-4EF1-A384-7C4590ED50FD}"/>
              </a:ext>
            </a:extLst>
          </p:cNvPr>
          <p:cNvSpPr/>
          <p:nvPr userDrawn="1"/>
        </p:nvSpPr>
        <p:spPr>
          <a:xfrm>
            <a:off x="8138160" y="4045868"/>
            <a:ext cx="2029968" cy="8229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45306C5-E470-4A93-9C9F-5D066F760D16}"/>
              </a:ext>
            </a:extLst>
          </p:cNvPr>
          <p:cNvSpPr/>
          <p:nvPr userDrawn="1"/>
        </p:nvSpPr>
        <p:spPr>
          <a:xfrm>
            <a:off x="8138160" y="2029968"/>
            <a:ext cx="1014984" cy="2011680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31C374B-40F2-4B1E-A9D8-6E5C932FF170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8160" y="2012062"/>
            <a:ext cx="3044952" cy="7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1C668341-39BE-4448-B29D-2594AE6D75C2}"/>
              </a:ext>
            </a:extLst>
          </p:cNvPr>
          <p:cNvSpPr/>
          <p:nvPr userDrawn="1"/>
        </p:nvSpPr>
        <p:spPr>
          <a:xfrm>
            <a:off x="11055096" y="1874902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629CA98-D89C-4A69-9A55-8D6C17DCDDF0}"/>
              </a:ext>
            </a:extLst>
          </p:cNvPr>
          <p:cNvSpPr/>
          <p:nvPr userDrawn="1"/>
        </p:nvSpPr>
        <p:spPr>
          <a:xfrm>
            <a:off x="2029040" y="4775407"/>
            <a:ext cx="2029968" cy="20775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05937" y="1098339"/>
            <a:ext cx="5099392" cy="2264112"/>
          </a:xfrm>
        </p:spPr>
        <p:txBody>
          <a:bodyPr anchor="b"/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8" name="Rectangle 9">
            <a:extLst>
              <a:ext uri="{FF2B5EF4-FFF2-40B4-BE49-F238E27FC236}">
                <a16:creationId xmlns:a16="http://schemas.microsoft.com/office/drawing/2014/main" id="{D0B57759-E007-4FD0-9C6B-356DC53050C4}"/>
              </a:ext>
            </a:extLst>
          </p:cNvPr>
          <p:cNvSpPr/>
          <p:nvPr userDrawn="1"/>
        </p:nvSpPr>
        <p:spPr>
          <a:xfrm>
            <a:off x="0" y="4056331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DA30E2-82DB-4AA1-B134-9482F5CD7689}"/>
              </a:ext>
            </a:extLst>
          </p:cNvPr>
          <p:cNvSpPr/>
          <p:nvPr userDrawn="1"/>
        </p:nvSpPr>
        <p:spPr>
          <a:xfrm>
            <a:off x="0" y="0"/>
            <a:ext cx="2029968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7FF8CD3D-0C64-4277-97B2-200B96EE2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4069288"/>
            <a:ext cx="2029968" cy="2029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12C5F573-21FC-4A6F-B46F-5583E20C9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027141" y="-4303"/>
            <a:ext cx="2029968" cy="202996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9BCCD2C-CC79-48FF-A486-98ECEAC4798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2029968" cy="202996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3CEE5D2-51CF-4C1A-9AF9-A5B47F445229}"/>
              </a:ext>
            </a:extLst>
          </p:cNvPr>
          <p:cNvSpPr/>
          <p:nvPr userDrawn="1"/>
        </p:nvSpPr>
        <p:spPr>
          <a:xfrm>
            <a:off x="0" y="6098433"/>
            <a:ext cx="2029968" cy="7595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76EF4-F1D1-402C-B97B-0FC1233B73CD}"/>
              </a:ext>
            </a:extLst>
          </p:cNvPr>
          <p:cNvSpPr/>
          <p:nvPr userDrawn="1"/>
        </p:nvSpPr>
        <p:spPr>
          <a:xfrm flipH="1">
            <a:off x="0" y="2027186"/>
            <a:ext cx="2032942" cy="20299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D46E3B0-0F8F-4E75-AD2A-BF3A1C38F037}"/>
              </a:ext>
            </a:extLst>
          </p:cNvPr>
          <p:cNvGrpSpPr/>
          <p:nvPr userDrawn="1"/>
        </p:nvGrpSpPr>
        <p:grpSpPr>
          <a:xfrm>
            <a:off x="23853" y="2069719"/>
            <a:ext cx="1965960" cy="1965960"/>
            <a:chOff x="5361924" y="7472790"/>
            <a:chExt cx="1828800" cy="18288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B53A840E-AAAC-4D05-88B2-8B4C8FD1EB81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EC1BCB15-E86F-40CB-912C-0693B61651B5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5B5D7ECD-062C-480C-A3E0-D2E37B0077AB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CCCE649A-9FBD-4E7D-921B-CA0C2263A34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992A05A5-83FF-4AE4-B0EF-FE196433487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53" name="Group 152">
                        <a:extLst>
                          <a:ext uri="{FF2B5EF4-FFF2-40B4-BE49-F238E27FC236}">
                            <a16:creationId xmlns:a16="http://schemas.microsoft.com/office/drawing/2014/main" id="{D56D5269-FA99-4E96-A20D-0DE0E3856751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55" name="Group 154">
                          <a:extLst>
                            <a:ext uri="{FF2B5EF4-FFF2-40B4-BE49-F238E27FC236}">
                              <a16:creationId xmlns:a16="http://schemas.microsoft.com/office/drawing/2014/main" id="{87498AF2-DD8D-4309-8328-2E756E3C44E8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ACC35BE0-4D6C-4986-AD7D-BD7C1E25B83D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7B9715F0-8B83-459F-9ABA-77381FF568D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5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56" name="Oval 155">
                          <a:extLst>
                            <a:ext uri="{FF2B5EF4-FFF2-40B4-BE49-F238E27FC236}">
                              <a16:creationId xmlns:a16="http://schemas.microsoft.com/office/drawing/2014/main" id="{27230BAF-E9FF-4746-8F48-B39560E1B202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5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54" name="Oval 153">
                        <a:extLst>
                          <a:ext uri="{FF2B5EF4-FFF2-40B4-BE49-F238E27FC236}">
                            <a16:creationId xmlns:a16="http://schemas.microsoft.com/office/drawing/2014/main" id="{1085FE6C-E5E9-494C-8FA8-625B1312B9A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5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52" name="Oval 151">
                      <a:extLst>
                        <a:ext uri="{FF2B5EF4-FFF2-40B4-BE49-F238E27FC236}">
                          <a16:creationId xmlns:a16="http://schemas.microsoft.com/office/drawing/2014/main" id="{B8D77279-E4F6-4D92-9B0B-8D62F9FE1E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5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E74AC325-3B12-4159-8AED-4E3E710D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EC1B4FD8-2FC5-40DA-8440-404078550805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DE43C9A-47FE-47FA-B683-4BEFC34DFA56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D323EF77-802B-4532-87E0-12D961E906AE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5845FD57-5942-47C9-B349-B3937BE5A454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C426FE0-2810-40DD-934D-F291980CBDE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97A62AD5-3E4C-4375-A938-C7DC05A7F250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264E16F-857A-4567-9C09-01F8BA03FE22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3657794-F7A3-4030-9C54-38517D2C6C61}"/>
              </a:ext>
            </a:extLst>
          </p:cNvPr>
          <p:cNvSpPr/>
          <p:nvPr userDrawn="1"/>
        </p:nvSpPr>
        <p:spPr>
          <a:xfrm>
            <a:off x="0" y="2025665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65556A-38A5-4BA5-9A40-33F02F960B1E}"/>
              </a:ext>
            </a:extLst>
          </p:cNvPr>
          <p:cNvSpPr/>
          <p:nvPr userDrawn="1"/>
        </p:nvSpPr>
        <p:spPr>
          <a:xfrm>
            <a:off x="2033943" y="2033993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900790-71B8-45C8-9B6D-07E23CEA7632}"/>
              </a:ext>
            </a:extLst>
          </p:cNvPr>
          <p:cNvSpPr/>
          <p:nvPr userDrawn="1"/>
        </p:nvSpPr>
        <p:spPr>
          <a:xfrm>
            <a:off x="2029968" y="4059798"/>
            <a:ext cx="2029968" cy="7595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8AC969-4FA2-44AD-A273-2A0B7839749F}"/>
              </a:ext>
            </a:extLst>
          </p:cNvPr>
          <p:cNvSpPr/>
          <p:nvPr userDrawn="1"/>
        </p:nvSpPr>
        <p:spPr>
          <a:xfrm>
            <a:off x="6101628" y="4053385"/>
            <a:ext cx="3178103" cy="2799549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CB31D0-C621-4EF7-AE25-5C3BCD5882C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68239" y="2029625"/>
            <a:ext cx="2029878" cy="202376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B2CC2F02-F98F-4E69-AA01-CCF96A602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220" y="4055808"/>
            <a:ext cx="2029968" cy="2029968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E05B395-CB62-452B-A84F-936AD8EDDA92}"/>
              </a:ext>
            </a:extLst>
          </p:cNvPr>
          <p:cNvSpPr/>
          <p:nvPr userDrawn="1"/>
        </p:nvSpPr>
        <p:spPr>
          <a:xfrm>
            <a:off x="4058754" y="4060579"/>
            <a:ext cx="2029968" cy="2029968"/>
          </a:xfrm>
          <a:custGeom>
            <a:avLst/>
            <a:gdLst>
              <a:gd name="connsiteX0" fmla="*/ 0 w 1828800"/>
              <a:gd name="connsiteY0" fmla="*/ 0 h 1828800"/>
              <a:gd name="connsiteX1" fmla="*/ 1828800 w 1828800"/>
              <a:gd name="connsiteY1" fmla="*/ 0 h 1828800"/>
              <a:gd name="connsiteX2" fmla="*/ 1828800 w 1828800"/>
              <a:gd name="connsiteY2" fmla="*/ 1828800 h 1828800"/>
              <a:gd name="connsiteX3" fmla="*/ 0 w 1828800"/>
              <a:gd name="connsiteY3" fmla="*/ 1828800 h 1828800"/>
              <a:gd name="connsiteX4" fmla="*/ 0 w 1828800"/>
              <a:gd name="connsiteY4" fmla="*/ 0 h 1828800"/>
              <a:gd name="connsiteX0" fmla="*/ 0 w 1828800"/>
              <a:gd name="connsiteY0" fmla="*/ 0 h 1828800"/>
              <a:gd name="connsiteX1" fmla="*/ 1828800 w 1828800"/>
              <a:gd name="connsiteY1" fmla="*/ 1828800 h 1828800"/>
              <a:gd name="connsiteX2" fmla="*/ 0 w 1828800"/>
              <a:gd name="connsiteY2" fmla="*/ 1828800 h 1828800"/>
              <a:gd name="connsiteX3" fmla="*/ 0 w 18288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" h="1828800">
                <a:moveTo>
                  <a:pt x="0" y="0"/>
                </a:move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2622C30D-68C5-43FD-997F-CFD4DD72E16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4074136" y="4059923"/>
            <a:ext cx="2029968" cy="2029968"/>
          </a:xfrm>
          <a:prstGeom prst="rect">
            <a:avLst/>
          </a:prstGeom>
        </p:spPr>
      </p:pic>
      <p:pic>
        <p:nvPicPr>
          <p:cNvPr id="35" name="Picture 34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AC3CDBDC-6EB4-4B7D-A9F6-4CFA748349B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92" y="3062893"/>
            <a:ext cx="2019299" cy="999451"/>
          </a:xfrm>
          <a:prstGeom prst="rect">
            <a:avLst/>
          </a:prstGeom>
        </p:spPr>
      </p:pic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4457344-691C-417A-9C29-5AD8ABC43E5A}"/>
              </a:ext>
            </a:extLst>
          </p:cNvPr>
          <p:cNvGrpSpPr/>
          <p:nvPr userDrawn="1"/>
        </p:nvGrpSpPr>
        <p:grpSpPr>
          <a:xfrm>
            <a:off x="2034619" y="4836676"/>
            <a:ext cx="1965960" cy="1965960"/>
            <a:chOff x="5361924" y="7472790"/>
            <a:chExt cx="1828800" cy="1828800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8DDC918-5A9B-4D14-98A4-9002D8520FD4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2366D07F-988F-459E-BBD3-15126F92902E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6CCACE8C-699F-4B10-BA84-94167BA05CC5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6" name="Group 175">
                    <a:extLst>
                      <a:ext uri="{FF2B5EF4-FFF2-40B4-BE49-F238E27FC236}">
                        <a16:creationId xmlns:a16="http://schemas.microsoft.com/office/drawing/2014/main" id="{59F49E32-0B71-4676-8012-BA971DA2100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178" name="Group 177">
                      <a:extLst>
                        <a:ext uri="{FF2B5EF4-FFF2-40B4-BE49-F238E27FC236}">
                          <a16:creationId xmlns:a16="http://schemas.microsoft.com/office/drawing/2014/main" id="{DF41FA5A-1504-4DC4-B514-00C377423E7C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80" name="Group 179">
                        <a:extLst>
                          <a:ext uri="{FF2B5EF4-FFF2-40B4-BE49-F238E27FC236}">
                            <a16:creationId xmlns:a16="http://schemas.microsoft.com/office/drawing/2014/main" id="{68B4610A-A91F-459F-A9C5-9FC624665516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2" name="Group 181">
                          <a:extLst>
                            <a:ext uri="{FF2B5EF4-FFF2-40B4-BE49-F238E27FC236}">
                              <a16:creationId xmlns:a16="http://schemas.microsoft.com/office/drawing/2014/main" id="{D794F6E3-A9E3-42A9-93AA-7B9E20AD922D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184" name="Oval 183">
                            <a:extLst>
                              <a:ext uri="{FF2B5EF4-FFF2-40B4-BE49-F238E27FC236}">
                                <a16:creationId xmlns:a16="http://schemas.microsoft.com/office/drawing/2014/main" id="{90B634B0-4792-4A28-B92A-ACA35F177675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185" name="Oval 184">
                            <a:extLst>
                              <a:ext uri="{FF2B5EF4-FFF2-40B4-BE49-F238E27FC236}">
                                <a16:creationId xmlns:a16="http://schemas.microsoft.com/office/drawing/2014/main" id="{1B466310-2C61-42F1-81EB-2B5BF01B2267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3" name="Oval 182">
                          <a:extLst>
                            <a:ext uri="{FF2B5EF4-FFF2-40B4-BE49-F238E27FC236}">
                              <a16:creationId xmlns:a16="http://schemas.microsoft.com/office/drawing/2014/main" id="{53A72A9A-79AE-4A89-8938-7A85E2248DE6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81" name="Oval 180">
                        <a:extLst>
                          <a:ext uri="{FF2B5EF4-FFF2-40B4-BE49-F238E27FC236}">
                            <a16:creationId xmlns:a16="http://schemas.microsoft.com/office/drawing/2014/main" id="{02618DCD-5B83-4412-9D1A-968C246DCAC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9" name="Oval 178">
                      <a:extLst>
                        <a:ext uri="{FF2B5EF4-FFF2-40B4-BE49-F238E27FC236}">
                          <a16:creationId xmlns:a16="http://schemas.microsoft.com/office/drawing/2014/main" id="{29B173F9-A6EA-4B31-B4C6-3C8DE08F2F1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466DB0E2-4B80-4A09-8BCA-9432E1E1DAE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20D2F087-D77F-4913-922E-014FB9DEE63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DD44EC19-A244-4489-9CB8-0361CFBFD02F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5C029E7-6D6D-4D14-8D8E-E407011AF097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A74D8A7-ACD3-40A3-918D-46DF99BF9F3E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C994ED9-5124-452B-986B-4782056BCFB3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ADCBFB4-9F0A-40FB-A585-2728254E0A7C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42E049E2-81A6-45F8-BA9F-DEA21400B1AD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5F20D6C-6085-4D3F-9186-6895908C97B9}"/>
              </a:ext>
            </a:extLst>
          </p:cNvPr>
          <p:cNvSpPr/>
          <p:nvPr userDrawn="1"/>
        </p:nvSpPr>
        <p:spPr>
          <a:xfrm rot="16200000">
            <a:off x="2537077" y="5335524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56BE23-DE49-4D55-A6A0-DFE2A870120D}"/>
              </a:ext>
            </a:extLst>
          </p:cNvPr>
          <p:cNvSpPr/>
          <p:nvPr userDrawn="1"/>
        </p:nvSpPr>
        <p:spPr>
          <a:xfrm>
            <a:off x="4058844" y="6089528"/>
            <a:ext cx="2049251" cy="7684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CF3BD55-FF25-4CA9-8016-81AEB8AA43E8}"/>
              </a:ext>
            </a:extLst>
          </p:cNvPr>
          <p:cNvSpPr/>
          <p:nvPr userDrawn="1"/>
        </p:nvSpPr>
        <p:spPr>
          <a:xfrm>
            <a:off x="5868264" y="1859479"/>
            <a:ext cx="274320" cy="274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E09EA6C-7AC2-47BE-95B8-4D3412867BA5}"/>
              </a:ext>
            </a:extLst>
          </p:cNvPr>
          <p:cNvCxnSpPr>
            <a:cxnSpLocks/>
            <a:stCxn id="38" idx="4"/>
          </p:cNvCxnSpPr>
          <p:nvPr userDrawn="1"/>
        </p:nvCxnSpPr>
        <p:spPr>
          <a:xfrm flipV="1">
            <a:off x="0" y="1991841"/>
            <a:ext cx="5931799" cy="33894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2"/>
            <a:ext cx="9725026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0" name="Online Image Placeholder 59">
            <a:extLst>
              <a:ext uri="{FF2B5EF4-FFF2-40B4-BE49-F238E27FC236}">
                <a16:creationId xmlns:a16="http://schemas.microsoft.com/office/drawing/2014/main" id="{F2FF0A87-B95D-4E75-86C6-E701CBFD430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2469641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" name="Online Image Placeholder 59">
            <a:extLst>
              <a:ext uri="{FF2B5EF4-FFF2-40B4-BE49-F238E27FC236}">
                <a16:creationId xmlns:a16="http://schemas.microsoft.com/office/drawing/2014/main" id="{EFF0D2F8-0092-4566-A98C-DE7F11F1CC35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5960930" y="2184654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2" name="Online Image Placeholder 59">
            <a:extLst>
              <a:ext uri="{FF2B5EF4-FFF2-40B4-BE49-F238E27FC236}">
                <a16:creationId xmlns:a16="http://schemas.microsoft.com/office/drawing/2014/main" id="{C673B15F-D120-4C48-8834-4E87C6CCDE2C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439445" y="2184400"/>
            <a:ext cx="914400" cy="9144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AD81DC-207F-4541-B02D-802D3D5B281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55241" y="3366741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5241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13E526C-A314-4221-BF6F-A27491DFB8F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046530" y="3359890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BF0048-EF4E-483F-8467-041ED081828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046530" y="3894568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289E8E-D34A-4BA8-A21D-2D40A211CB9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525045" y="3364836"/>
            <a:ext cx="2743200" cy="4572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5045" y="3901419"/>
            <a:ext cx="2743200" cy="2103120"/>
          </a:xfrm>
        </p:spPr>
        <p:txBody>
          <a:bodyPr>
            <a:normAutofit/>
          </a:bodyPr>
          <a:lstStyle>
            <a:lvl1pPr marL="0" indent="0" algn="ctr">
              <a:lnSpc>
                <a:spcPts val="2000"/>
              </a:lnSpc>
              <a:buNone/>
              <a:defRPr sz="1600"/>
            </a:lvl1pPr>
            <a:lvl2pPr marL="457200" indent="0" algn="ctr">
              <a:lnSpc>
                <a:spcPts val="2000"/>
              </a:lnSpc>
              <a:buNone/>
              <a:defRPr sz="1600"/>
            </a:lvl2pPr>
            <a:lvl3pPr marL="914400" indent="0" algn="ctr">
              <a:lnSpc>
                <a:spcPts val="2000"/>
              </a:lnSpc>
              <a:buNone/>
              <a:defRPr sz="1600"/>
            </a:lvl3pPr>
            <a:lvl4pPr marL="1371600" indent="0" algn="ctr">
              <a:lnSpc>
                <a:spcPts val="2000"/>
              </a:lnSpc>
              <a:buNone/>
              <a:defRPr sz="1600"/>
            </a:lvl4pPr>
            <a:lvl5pPr marL="1828800" indent="0" algn="ctr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4AB913-E6BC-42AA-956F-BE8B54570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C870B4-B099-4311-A8C7-2C72CD4D7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BFE83D-371B-498A-B5E9-347973288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866C73-B970-43C4-A474-D1203C4A3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F8BB-C13B-4B90-91D2-C95CB136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6F531E-E93E-4E5C-9674-1B9C610CD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E3AD939-EB0C-4B1E-9A4E-04D6BE504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0C939296-0EC5-4504-B10B-2AA1A2F60A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834AD064-B2F1-4462-89CD-E6E2F6B0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201E0480-817D-41A9-8CC8-A0AFF1B9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01D21600-5A92-452F-96FB-F6BC365A4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4952" y="898524"/>
            <a:ext cx="8232648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529D7C-E220-400B-93DB-76E3FF912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160614" cy="6858000"/>
            <a:chOff x="0" y="0"/>
            <a:chExt cx="2160614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0" y="4828032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13172"/>
              <a:ext cx="2029968" cy="2029968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828032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837D25D-BADF-40E0-B7F9-1288B53AA656}"/>
                </a:ext>
              </a:extLst>
            </p:cNvPr>
            <p:cNvSpPr/>
            <p:nvPr userDrawn="1"/>
          </p:nvSpPr>
          <p:spPr>
            <a:xfrm flipH="1">
              <a:off x="0" y="1995685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56351" y="206456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0" y="4022308"/>
              <a:ext cx="2033751" cy="8057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0" y="2065206"/>
              <a:ext cx="1014984" cy="192024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  <a:endCxn id="64" idx="6"/>
            </p:cNvCxnSpPr>
            <p:nvPr userDrawn="1"/>
          </p:nvCxnSpPr>
          <p:spPr>
            <a:xfrm>
              <a:off x="0" y="2008397"/>
              <a:ext cx="2160614" cy="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886294" y="1871237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7FB5CF9E-DFF1-49F6-9EF8-EDA1F1E293C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044952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828A1-5E2B-4E4E-A1F7-2C356780F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B7FC992-8079-42D9-8481-2B5075C195E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926836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7B255ED8-3C11-4BF0-B064-0623B23B0B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26836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CE356C04-FB22-4541-9D39-D5C0676F66B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808720" y="2423160"/>
            <a:ext cx="2468880" cy="4572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81" name="Text Placeholder 3">
            <a:extLst>
              <a:ext uri="{FF2B5EF4-FFF2-40B4-BE49-F238E27FC236}">
                <a16:creationId xmlns:a16="http://schemas.microsoft.com/office/drawing/2014/main" id="{BA0F0565-F3E0-4B3E-A99B-282A623653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808720" y="2889504"/>
            <a:ext cx="2468880" cy="2743200"/>
          </a:xfrm>
        </p:spPr>
        <p:txBody>
          <a:bodyPr>
            <a:noAutofit/>
          </a:bodyPr>
          <a:lstStyle>
            <a:lvl1pPr marL="285750" indent="-28575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4952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89763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10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1" r:id="rId3"/>
    <p:sldLayoutId id="2147483677" r:id="rId4"/>
    <p:sldLayoutId id="2147483679" r:id="rId5"/>
    <p:sldLayoutId id="2147483678" r:id="rId6"/>
    <p:sldLayoutId id="2147483681" r:id="rId7"/>
    <p:sldLayoutId id="2147483680" r:id="rId8"/>
    <p:sldLayoutId id="2147483694" r:id="rId9"/>
    <p:sldLayoutId id="2147483685" r:id="rId10"/>
    <p:sldLayoutId id="2147483696" r:id="rId11"/>
    <p:sldLayoutId id="2147483697" r:id="rId12"/>
    <p:sldLayoutId id="2147483687" r:id="rId13"/>
    <p:sldLayoutId id="2147483684" r:id="rId14"/>
    <p:sldLayoutId id="2147483698" r:id="rId15"/>
    <p:sldLayoutId id="2147483676" r:id="rId16"/>
    <p:sldLayoutId id="2147483671" r:id="rId17"/>
    <p:sldLayoutId id="2147483670" r:id="rId18"/>
    <p:sldLayoutId id="2147483683" r:id="rId19"/>
    <p:sldLayoutId id="2147483672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Педагогический </a:t>
            </a:r>
            <a:r>
              <a:rPr lang="ru-RU" dirty="0" err="1"/>
              <a:t>буллинг</a:t>
            </a:r>
            <a:endParaRPr lang="en-Z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D68389-6D97-4610-9C71-DD344FD13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chemeClr val="tx1"/>
                </a:solidFill>
              </a:rPr>
              <a:t>Октябрь 2023</a:t>
            </a:r>
          </a:p>
        </p:txBody>
      </p:sp>
      <p:pic>
        <p:nvPicPr>
          <p:cNvPr id="2050" name="Picture 2" descr="6 проблем современного учителя | М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4095" y="2377440"/>
            <a:ext cx="6077586" cy="4130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896112"/>
            <a:ext cx="7498080" cy="132588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Признаки учительского </a:t>
            </a:r>
            <a:r>
              <a:rPr lang="ru-RU" sz="3000" dirty="0" err="1">
                <a:solidFill>
                  <a:schemeClr val="accent1"/>
                </a:solidFill>
              </a:rPr>
              <a:t>абьюза</a:t>
            </a:r>
            <a:r>
              <a:rPr lang="ru-RU" sz="3000" dirty="0">
                <a:solidFill>
                  <a:schemeClr val="accent1"/>
                </a:solidFill>
              </a:rPr>
              <a:t>:</a:t>
            </a:r>
            <a:endParaRPr lang="en-ZA" sz="30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34340" y="1600200"/>
            <a:ext cx="7280910" cy="444665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Крик;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Невербальное насилие;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Некорректная критика, сарказм;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b="1" dirty="0" err="1">
                <a:solidFill>
                  <a:schemeClr val="accent1"/>
                </a:solidFill>
              </a:rPr>
              <a:t>Прилюдное</a:t>
            </a:r>
            <a:r>
              <a:rPr lang="ru-RU" b="1" dirty="0">
                <a:solidFill>
                  <a:schemeClr val="accent1"/>
                </a:solidFill>
              </a:rPr>
              <a:t> унижение, сравнение, обесценивание;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Оценка внешности;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Нарушение приватности;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accent1"/>
                </a:solidFill>
              </a:rPr>
              <a:t>Игнорирование физических потребностей, прямое насилие.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420" y="693420"/>
            <a:ext cx="9822180" cy="70866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300" dirty="0"/>
              <a:t>Причины педагогического </a:t>
            </a:r>
            <a:r>
              <a:rPr lang="ru-RU" sz="3300" dirty="0" err="1"/>
              <a:t>буллинга</a:t>
            </a:r>
            <a:r>
              <a:rPr lang="ru-RU" sz="3300" dirty="0"/>
              <a:t>:</a:t>
            </a:r>
            <a:br>
              <a:rPr lang="ru-RU" dirty="0"/>
            </a:br>
            <a:r>
              <a:rPr lang="ru-RU" sz="2200" dirty="0"/>
              <a:t>•</a:t>
            </a:r>
            <a:r>
              <a:rPr lang="ru-RU" dirty="0"/>
              <a:t> </a:t>
            </a:r>
            <a:r>
              <a:rPr lang="ru-RU" sz="2000" dirty="0"/>
              <a:t>особенности личности педагога (ригидность, тревожность, доминирование, низкий уровень </a:t>
            </a:r>
            <a:r>
              <a:rPr lang="ru-RU" sz="2000" dirty="0" err="1"/>
              <a:t>эмпатии</a:t>
            </a:r>
            <a:r>
              <a:rPr lang="ru-RU" sz="2000" dirty="0"/>
              <a:t>, агрессивность, раздражительность);</a:t>
            </a:r>
            <a:br>
              <a:rPr lang="ru-RU" sz="2000" dirty="0"/>
            </a:br>
            <a:r>
              <a:rPr lang="ru-RU" sz="2000" dirty="0"/>
              <a:t>• непрофессионализм учителя;</a:t>
            </a:r>
            <a:br>
              <a:rPr lang="ru-RU" sz="2000" dirty="0"/>
            </a:br>
            <a:r>
              <a:rPr lang="ru-RU" sz="2000" dirty="0"/>
              <a:t>• нелюбовь (негативное отношение) к детям и своей работе;</a:t>
            </a:r>
            <a:br>
              <a:rPr lang="ru-RU" sz="2000" dirty="0"/>
            </a:br>
            <a:r>
              <a:rPr lang="ru-RU" sz="2000" dirty="0"/>
              <a:t>• неудовлетворенность своим социальным положением;</a:t>
            </a:r>
            <a:br>
              <a:rPr lang="ru-RU" sz="2000" dirty="0"/>
            </a:br>
            <a:r>
              <a:rPr lang="ru-RU" sz="2000" dirty="0"/>
              <a:t>• низкий уровень социальных навыков;</a:t>
            </a:r>
            <a:br>
              <a:rPr lang="ru-RU" sz="2000" dirty="0"/>
            </a:br>
            <a:r>
              <a:rPr lang="ru-RU" sz="2000" dirty="0"/>
              <a:t>• проблемы со здоровьем;</a:t>
            </a:r>
            <a:br>
              <a:rPr lang="ru-RU" sz="2000" dirty="0"/>
            </a:br>
            <a:r>
              <a:rPr lang="ru-RU" sz="2000" dirty="0"/>
              <a:t>• незнание других способов работы с детьми.</a:t>
            </a:r>
            <a:br>
              <a:rPr lang="ru-RU" sz="2000" dirty="0"/>
            </a:br>
            <a:endParaRPr lang="en-ZA" sz="2000" dirty="0"/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896112"/>
            <a:ext cx="7498080" cy="1325880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/>
                </a:solidFill>
              </a:rPr>
              <a:t>Результаты диагностики:</a:t>
            </a:r>
            <a:endParaRPr lang="en-ZA" sz="3000" dirty="0">
              <a:solidFill>
                <a:schemeClr val="accent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434340" y="1600200"/>
            <a:ext cx="7280910" cy="4446657"/>
          </a:xfrm>
        </p:spPr>
        <p:txBody>
          <a:bodyPr/>
          <a:lstStyle/>
          <a:p>
            <a:pPr marL="342900" indent="-34290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5-6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кл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 (92 чел.)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Как, по твоему мнению, относится к тебе классный руководитель?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912620" y="2606040"/>
          <a:ext cx="5829300" cy="380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12420" y="647700"/>
            <a:ext cx="7402830" cy="5399157"/>
          </a:xfrm>
        </p:spPr>
        <p:txBody>
          <a:bodyPr/>
          <a:lstStyle/>
          <a:p>
            <a:pPr marL="342900" indent="-34290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5-6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кл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 (92 чел.)</a:t>
            </a:r>
          </a:p>
          <a:p>
            <a:pPr marL="342900" indent="-34290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2. В какой форме обращаются к тебе чаще преподаватели?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62940" y="2316480"/>
          <a:ext cx="7040880" cy="39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312420" y="647700"/>
            <a:ext cx="7402830" cy="5399157"/>
          </a:xfrm>
        </p:spPr>
        <p:txBody>
          <a:bodyPr/>
          <a:lstStyle/>
          <a:p>
            <a:pPr marL="342900" indent="-34290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9-е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кл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. (53 чел.)</a:t>
            </a:r>
          </a:p>
          <a:p>
            <a:pPr marL="342900" indent="-342900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Проявления давления со стороны педагогов: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ru-RU" dirty="0">
              <a:solidFill>
                <a:schemeClr val="accent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493520" y="2316480"/>
          <a:ext cx="6515100" cy="39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E0A63-A388-49B1-A04E-27CE9BD6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420" y="693420"/>
            <a:ext cx="10736580" cy="10287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dirty="0"/>
              <a:t>Индивидуальные личностные особенности обучающихся:</a:t>
            </a:r>
            <a:br>
              <a:rPr lang="ru-RU" sz="2700" dirty="0"/>
            </a:br>
            <a:br>
              <a:rPr lang="ru-RU" sz="2000" dirty="0"/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1.</a:t>
            </a:r>
            <a:r>
              <a:rPr lang="ru-RU" sz="2000" dirty="0"/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Темперамент;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2. характер;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3. самооценка;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  <a:t>4. тревожность;</a:t>
            </a:r>
            <a:b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</a:rPr>
              <a:t>5. особенности Воспитания.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endParaRPr lang="en-ZA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1"/>
          </p:nvPr>
        </p:nvSpPr>
        <p:spPr>
          <a:xfrm>
            <a:off x="2339339" y="4556759"/>
            <a:ext cx="1959101" cy="14477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698" name="AutoShape 2" descr="Картинки учеников в школе (30 картино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учеников в школе (30 картино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учеников в школе (30 картино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Картинки ученик - 81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661266"/>
            <a:ext cx="4064634" cy="4196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B8D7BA3-8A6F-4F51-B1EE-3B01AA004F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7A08B-DCB0-4B9D-A025-EFEE54EC3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19A930-1B99-4E6A-8FC0-F4EC96DB90C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TM33968143</Template>
  <TotalTime>0</TotalTime>
  <Words>197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Calibri</vt:lpstr>
      <vt:lpstr>Office Theme</vt:lpstr>
      <vt:lpstr>    Педагогический буллинг</vt:lpstr>
      <vt:lpstr>Признаки учительского абьюза:</vt:lpstr>
      <vt:lpstr>Причины педагогического буллинга: • особенности личности педагога (ригидность, тревожность, доминирование, низкий уровень эмпатии, агрессивность, раздражительность); • непрофессионализм учителя; • нелюбовь (негативное отношение) к детям и своей работе; • неудовлетворенность своим социальным положением; • низкий уровень социальных навыков; • проблемы со здоровьем; • незнание других способов работы с детьми. </vt:lpstr>
      <vt:lpstr>Результаты диагностики:</vt:lpstr>
      <vt:lpstr>Презентация PowerPoint</vt:lpstr>
      <vt:lpstr>Презентация PowerPoint</vt:lpstr>
      <vt:lpstr>Индивидуальные личностные особенности обучающихся:  1. Темперамент; 2. характер; 3. самооценка; 4. тревожность; 5. особенности Воспитания.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2021-05-30T21:15:46Z</dcterms:created>
  <dcterms:modified xsi:type="dcterms:W3CDTF">2024-01-26T02:30:48Z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